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02235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-102" y="-588"/>
      </p:cViewPr>
      <p:guideLst>
        <p:guide orient="horz" pos="2160"/>
        <p:guide pos="32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763" y="1122363"/>
            <a:ext cx="8689975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7938" y="3602038"/>
            <a:ext cx="766762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CE5A5-08EA-4A9B-A321-CBAE0D12870A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C461-49FC-4CA2-855D-D0170BE77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7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000">
        <p14:flythrough/>
      </p:transition>
    </mc:Choice>
    <mc:Fallback xmlns="">
      <p:transition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CE5A5-08EA-4A9B-A321-CBAE0D12870A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C461-49FC-4CA2-855D-D0170BE77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9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000">
        <p14:flythrough/>
      </p:transition>
    </mc:Choice>
    <mc:Fallback xmlns="">
      <p:transition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6193" y="365125"/>
            <a:ext cx="2204442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2866" y="365125"/>
            <a:ext cx="6485533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CE5A5-08EA-4A9B-A321-CBAE0D12870A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C461-49FC-4CA2-855D-D0170BE77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5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000">
        <p14:flythrough/>
      </p:transition>
    </mc:Choice>
    <mc:Fallback xmlns="">
      <p:transition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CE5A5-08EA-4A9B-A321-CBAE0D12870A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C461-49FC-4CA2-855D-D0170BE77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7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000">
        <p14:flythrough/>
      </p:transition>
    </mc:Choice>
    <mc:Fallback xmlns="">
      <p:transition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541" y="1709740"/>
            <a:ext cx="881776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7541" y="4589465"/>
            <a:ext cx="881776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CE5A5-08EA-4A9B-A321-CBAE0D12870A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C461-49FC-4CA2-855D-D0170BE77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1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000">
        <p14:flythrough/>
      </p:transition>
    </mc:Choice>
    <mc:Fallback xmlns="">
      <p:transition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2865" y="1825625"/>
            <a:ext cx="4344988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75647" y="1825625"/>
            <a:ext cx="4344988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CE5A5-08EA-4A9B-A321-CBAE0D12870A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C461-49FC-4CA2-855D-D0170BE77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9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000">
        <p14:flythrough/>
      </p:transition>
    </mc:Choice>
    <mc:Fallback xmlns="">
      <p:transition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197" y="365127"/>
            <a:ext cx="8817769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4198" y="1681163"/>
            <a:ext cx="432501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4198" y="2505075"/>
            <a:ext cx="4325019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75647" y="1681163"/>
            <a:ext cx="434631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75647" y="2505075"/>
            <a:ext cx="4346319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CE5A5-08EA-4A9B-A321-CBAE0D12870A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C461-49FC-4CA2-855D-D0170BE77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5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000">
        <p14:flythrough/>
      </p:transition>
    </mc:Choice>
    <mc:Fallback xmlns="">
      <p:transition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CE5A5-08EA-4A9B-A321-CBAE0D12870A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C461-49FC-4CA2-855D-D0170BE77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6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000">
        <p14:flythrough/>
      </p:transition>
    </mc:Choice>
    <mc:Fallback xmlns="">
      <p:transition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CE5A5-08EA-4A9B-A321-CBAE0D12870A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C461-49FC-4CA2-855D-D0170BE77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69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000">
        <p14:flythrough/>
      </p:transition>
    </mc:Choice>
    <mc:Fallback xmlns="">
      <p:transition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197" y="457200"/>
            <a:ext cx="329734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6319" y="987427"/>
            <a:ext cx="517564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4197" y="2057400"/>
            <a:ext cx="329734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CE5A5-08EA-4A9B-A321-CBAE0D12870A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C461-49FC-4CA2-855D-D0170BE77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3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000">
        <p14:flythrough/>
      </p:transition>
    </mc:Choice>
    <mc:Fallback xmlns="">
      <p:transition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197" y="457200"/>
            <a:ext cx="329734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46319" y="987427"/>
            <a:ext cx="517564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4197" y="2057400"/>
            <a:ext cx="329734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CE5A5-08EA-4A9B-A321-CBAE0D12870A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C461-49FC-4CA2-855D-D0170BE77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0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000">
        <p14:flythrough/>
      </p:transition>
    </mc:Choice>
    <mc:Fallback xmlns="">
      <p:transition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2866" y="365127"/>
            <a:ext cx="88177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2866" y="1825625"/>
            <a:ext cx="88177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2865" y="6356352"/>
            <a:ext cx="23002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CE5A5-08EA-4A9B-A321-CBAE0D12870A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6535" y="6356352"/>
            <a:ext cx="34504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0347" y="6356352"/>
            <a:ext cx="23002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3C461-49FC-4CA2-855D-D0170BE77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52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advTm="2000">
        <p14:flythrough/>
      </p:transition>
    </mc:Choice>
    <mc:Fallback xmlns="">
      <p:transition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"/>
            <a:ext cx="10225836" cy="68564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06332" y="736199"/>
            <a:ext cx="24163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Arii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operare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S.C. APAVITAL S.A.</a:t>
            </a:r>
          </a:p>
          <a:p>
            <a:pPr algn="ctr"/>
            <a:r>
              <a:rPr lang="en-US" sz="24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Anul</a:t>
            </a:r>
            <a:r>
              <a:rPr lang="en-US" sz="2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1996</a:t>
            </a:r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7425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728">
        <p14:ripple/>
      </p:transition>
    </mc:Choice>
    <mc:Fallback>
      <p:transition spd="slow" advTm="17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"/>
            <a:ext cx="10225836" cy="68564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06332" y="736199"/>
            <a:ext cx="24163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Arii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operare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S.C. APAVITAL S.A.</a:t>
            </a:r>
          </a:p>
          <a:p>
            <a:pPr algn="ctr"/>
            <a:r>
              <a:rPr lang="en-US" sz="24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Anul</a:t>
            </a:r>
            <a:r>
              <a:rPr lang="en-US" sz="2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2011</a:t>
            </a:r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5066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Tm="5089">
        <p14:flythrough/>
      </p:transition>
    </mc:Choice>
    <mc:Fallback>
      <p:transition advTm="50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"/>
            <a:ext cx="10225836" cy="68564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06332" y="736199"/>
            <a:ext cx="24163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Arii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operare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S.C. APAVITAL S.A.</a:t>
            </a:r>
          </a:p>
          <a:p>
            <a:pPr algn="ctr"/>
            <a:r>
              <a:rPr lang="en-US" sz="24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Anul</a:t>
            </a:r>
            <a:r>
              <a:rPr lang="en-US" sz="2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2012</a:t>
            </a:r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5168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Tm="5288">
        <p14:flythrough/>
      </p:transition>
    </mc:Choice>
    <mc:Fallback>
      <p:transition advTm="52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"/>
            <a:ext cx="10225836" cy="68564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06332" y="736199"/>
            <a:ext cx="24163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Arii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operare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S.C. APAVITAL S.A.</a:t>
            </a:r>
          </a:p>
          <a:p>
            <a:pPr algn="ctr"/>
            <a:r>
              <a:rPr lang="en-US" sz="24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Anul</a:t>
            </a:r>
            <a:r>
              <a:rPr lang="en-US" sz="2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2013</a:t>
            </a:r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803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Tm="6579">
        <p14:flythrough/>
      </p:transition>
    </mc:Choice>
    <mc:Fallback>
      <p:transition advTm="65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"/>
            <a:ext cx="10225836" cy="68564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06332" y="736199"/>
            <a:ext cx="24163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Arii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operare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S.C. APAVITAL S.A.</a:t>
            </a:r>
          </a:p>
          <a:p>
            <a:pPr algn="ctr"/>
            <a:r>
              <a:rPr lang="en-US" sz="24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Anul</a:t>
            </a:r>
            <a:r>
              <a:rPr lang="en-US" sz="2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2014</a:t>
            </a:r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5147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Tm="6491">
        <p14:flythrough/>
      </p:transition>
    </mc:Choice>
    <mc:Fallback>
      <p:transition advTm="64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"/>
            <a:ext cx="10225836" cy="68564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06332" y="736199"/>
            <a:ext cx="24163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Arii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operare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S.C. APAVITAL S.A.</a:t>
            </a:r>
          </a:p>
          <a:p>
            <a:pPr algn="ctr"/>
            <a:r>
              <a:rPr lang="en-US" sz="24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Anul</a:t>
            </a:r>
            <a:r>
              <a:rPr lang="en-US" sz="2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2015</a:t>
            </a:r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6613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Tm="7022">
        <p14:flythrough/>
      </p:transition>
    </mc:Choice>
    <mc:Fallback>
      <p:transition advTm="70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"/>
            <a:ext cx="10225836" cy="68564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06332" y="736199"/>
            <a:ext cx="24163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Arii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operare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S.C. APAVITAL S.A.</a:t>
            </a:r>
          </a:p>
          <a:p>
            <a:pPr algn="ctr"/>
            <a:r>
              <a:rPr lang="en-US" sz="24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Anul</a:t>
            </a:r>
            <a:r>
              <a:rPr lang="en-US" sz="2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2016</a:t>
            </a:r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3209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Tm="7990">
        <p14:flythrough/>
      </p:transition>
    </mc:Choice>
    <mc:Fallback>
      <p:transition advTm="79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"/>
            <a:ext cx="10225836" cy="68564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06332" y="736199"/>
            <a:ext cx="24163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Arii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operare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S.C. APAVITAL S.A.</a:t>
            </a:r>
          </a:p>
          <a:p>
            <a:pPr algn="ctr"/>
            <a:r>
              <a:rPr lang="en-US" sz="24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Anul</a:t>
            </a:r>
            <a:r>
              <a:rPr lang="en-US" sz="2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2017</a:t>
            </a:r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952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Tm="7363">
        <p14:flythrough/>
      </p:transition>
    </mc:Choice>
    <mc:Fallback>
      <p:transition advTm="73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"/>
            <a:ext cx="10225836" cy="68564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06332" y="736199"/>
            <a:ext cx="24163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Arii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operare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S.C. APAVITAL S.A.</a:t>
            </a:r>
          </a:p>
          <a:p>
            <a:pPr algn="ctr"/>
            <a:r>
              <a:rPr lang="en-US" sz="24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Anul</a:t>
            </a:r>
            <a:r>
              <a:rPr lang="en-US" sz="2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2017</a:t>
            </a:r>
          </a:p>
          <a:p>
            <a:pPr algn="ctr"/>
            <a:r>
              <a:rPr lang="en-US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r>
              <a:rPr lang="en-US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sisteme</a:t>
            </a:r>
            <a:endParaRPr lang="en-US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nepreluate</a:t>
            </a:r>
            <a:endParaRPr lang="en-US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0792390"/>
      </p:ext>
    </p:extLst>
  </p:cSld>
  <p:clrMapOvr>
    <a:masterClrMapping/>
  </p:clrMapOvr>
  <p:transition spd="slow" advTm="10946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"/>
            <a:ext cx="10225836" cy="68564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06332" y="736199"/>
            <a:ext cx="24163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Arii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operare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S.C. APAVITAL S.A.</a:t>
            </a:r>
          </a:p>
          <a:p>
            <a:pPr algn="ctr"/>
            <a:r>
              <a:rPr lang="en-US" sz="24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Anul</a:t>
            </a:r>
            <a:r>
              <a:rPr lang="en-US" sz="2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2003</a:t>
            </a:r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2759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Tm="3381">
        <p14:flythrough/>
      </p:transition>
    </mc:Choice>
    <mc:Fallback>
      <p:transition advTm="33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"/>
            <a:ext cx="10225836" cy="68564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06332" y="736199"/>
            <a:ext cx="24163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Arii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operare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S.C. APAVITAL S.A.</a:t>
            </a:r>
          </a:p>
          <a:p>
            <a:pPr algn="ctr"/>
            <a:r>
              <a:rPr lang="en-US" sz="24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Anul</a:t>
            </a:r>
            <a:r>
              <a:rPr lang="en-US" sz="2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2004</a:t>
            </a:r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8280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Tm="4105">
        <p14:flythrough/>
      </p:transition>
    </mc:Choice>
    <mc:Fallback>
      <p:transition advTm="41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"/>
            <a:ext cx="10225836" cy="68564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06332" y="736199"/>
            <a:ext cx="24163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Arii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operare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S.C. APAVITAL S.A.</a:t>
            </a:r>
          </a:p>
          <a:p>
            <a:pPr algn="ctr"/>
            <a:r>
              <a:rPr lang="en-US" sz="24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Anul</a:t>
            </a:r>
            <a:r>
              <a:rPr lang="en-US" sz="2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2005</a:t>
            </a:r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4611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Tm="3971">
        <p14:flythrough/>
      </p:transition>
    </mc:Choice>
    <mc:Fallback>
      <p:transition advTm="39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"/>
            <a:ext cx="10225836" cy="68564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06332" y="736199"/>
            <a:ext cx="24163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Arii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operare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S.C. APAVITAL S.A.</a:t>
            </a:r>
          </a:p>
          <a:p>
            <a:pPr algn="ctr"/>
            <a:r>
              <a:rPr lang="en-US" sz="24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Anul</a:t>
            </a:r>
            <a:r>
              <a:rPr lang="en-US" sz="2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2006</a:t>
            </a:r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5075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Tm="4280">
        <p14:flythrough/>
      </p:transition>
    </mc:Choice>
    <mc:Fallback>
      <p:transition advTm="42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"/>
            <a:ext cx="10225836" cy="68564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06332" y="736199"/>
            <a:ext cx="24163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Arii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operare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S.C. APAVITAL S.A.</a:t>
            </a:r>
          </a:p>
          <a:p>
            <a:pPr algn="ctr"/>
            <a:r>
              <a:rPr lang="en-US" sz="24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Anul</a:t>
            </a:r>
            <a:r>
              <a:rPr lang="en-US" sz="2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2007</a:t>
            </a:r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1234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Tm="4857">
        <p14:flythrough/>
      </p:transition>
    </mc:Choice>
    <mc:Fallback>
      <p:transition advTm="48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"/>
            <a:ext cx="10225836" cy="68564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06332" y="736199"/>
            <a:ext cx="24163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Arii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operare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S.C. APAVITAL S.A.</a:t>
            </a:r>
          </a:p>
          <a:p>
            <a:pPr algn="ctr"/>
            <a:r>
              <a:rPr lang="en-US" sz="24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Anul</a:t>
            </a:r>
            <a:r>
              <a:rPr lang="en-US" sz="2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2008</a:t>
            </a:r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4176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Tm="4016">
        <p14:flythrough/>
      </p:transition>
    </mc:Choice>
    <mc:Fallback>
      <p:transition advTm="40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"/>
            <a:ext cx="10225836" cy="68564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06332" y="736199"/>
            <a:ext cx="24163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Arii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operare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S.C. APAVITAL S.A.</a:t>
            </a:r>
          </a:p>
          <a:p>
            <a:pPr algn="ctr"/>
            <a:r>
              <a:rPr lang="en-US" sz="24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Anul</a:t>
            </a:r>
            <a:r>
              <a:rPr lang="en-US" sz="2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2009</a:t>
            </a:r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2753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Tm="4122">
        <p14:flythrough/>
      </p:transition>
    </mc:Choice>
    <mc:Fallback>
      <p:transition advTm="41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"/>
            <a:ext cx="10225836" cy="68564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06332" y="736199"/>
            <a:ext cx="24163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Arii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operare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S.C. APAVITAL S.A.</a:t>
            </a:r>
          </a:p>
          <a:p>
            <a:pPr algn="ctr"/>
            <a:r>
              <a:rPr lang="en-US" sz="24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Anul</a:t>
            </a:r>
            <a:r>
              <a:rPr lang="en-US" sz="2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2010</a:t>
            </a:r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994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Tm="5666">
        <p14:flythrough/>
      </p:transition>
    </mc:Choice>
    <mc:Fallback>
      <p:transition advTm="56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</TotalTime>
  <Words>173</Words>
  <Application>Microsoft Office PowerPoint</Application>
  <PresentationFormat>Custom</PresentationFormat>
  <Paragraphs>53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Petru Dorian Vladeanu</dc:creator>
  <cp:lastModifiedBy>Vicu GRASU</cp:lastModifiedBy>
  <cp:revision>15</cp:revision>
  <dcterms:created xsi:type="dcterms:W3CDTF">2017-11-21T07:21:08Z</dcterms:created>
  <dcterms:modified xsi:type="dcterms:W3CDTF">2017-11-22T08:02:47Z</dcterms:modified>
</cp:coreProperties>
</file>