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0" d="100"/>
          <a:sy n="110" d="100"/>
        </p:scale>
        <p:origin x="15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765247791095681E-2"/>
          <c:y val="6.2382296395482144E-2"/>
          <c:w val="0.90876371238299125"/>
          <c:h val="0.69767083170828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APAVITAL </c:v>
                </c:pt>
                <c:pt idx="1">
                  <c:v>Atelier Proiectare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1350</c:v>
                </c:pt>
                <c:pt idx="1">
                  <c:v>18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051DD-30C4-4242-A941-791C398782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8F17408-9348-4806-939F-488EF7DF960B}">
      <dgm:prSet phldrT="[Text]"/>
      <dgm:spPr/>
      <dgm:t>
        <a:bodyPr/>
        <a:lstStyle/>
        <a:p>
          <a:r>
            <a:rPr lang="ro-RO" smtClean="0">
              <a:effectLst/>
              <a:latin typeface="Arial" pitchFamily="34" charset="0"/>
              <a:cs typeface="Arial" pitchFamily="34" charset="0"/>
            </a:rPr>
            <a:t>Colectivul;</a:t>
          </a:r>
          <a:endParaRPr lang="ro-RO" dirty="0"/>
        </a:p>
      </dgm:t>
    </dgm:pt>
    <dgm:pt modelId="{65FC8DF2-0AB8-424A-BF64-52F79A776BC5}" type="parTrans" cxnId="{6314E7EA-75F7-4515-873B-E46028B811AA}">
      <dgm:prSet/>
      <dgm:spPr/>
      <dgm:t>
        <a:bodyPr/>
        <a:lstStyle/>
        <a:p>
          <a:endParaRPr lang="ro-RO"/>
        </a:p>
      </dgm:t>
    </dgm:pt>
    <dgm:pt modelId="{E4487066-1D8E-4B7C-A24D-07E874394D00}" type="sibTrans" cxnId="{6314E7EA-75F7-4515-873B-E46028B811AA}">
      <dgm:prSet/>
      <dgm:spPr/>
      <dgm:t>
        <a:bodyPr/>
        <a:lstStyle/>
        <a:p>
          <a:endParaRPr lang="ro-RO"/>
        </a:p>
      </dgm:t>
    </dgm:pt>
    <dgm:pt modelId="{AE30142D-163B-4306-8C9B-CF9195AFD3F9}" type="pres">
      <dgm:prSet presAssocID="{4EF051DD-30C4-4242-A941-791C398782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880A1B1F-1007-48BB-860E-17DDF255D5CB}" type="pres">
      <dgm:prSet presAssocID="{4EF051DD-30C4-4242-A941-791C39878207}" presName="Name1" presStyleCnt="0"/>
      <dgm:spPr/>
      <dgm:t>
        <a:bodyPr/>
        <a:lstStyle/>
        <a:p>
          <a:endParaRPr lang="en-US"/>
        </a:p>
      </dgm:t>
    </dgm:pt>
    <dgm:pt modelId="{1651776D-C3BD-4468-A931-70F577784292}" type="pres">
      <dgm:prSet presAssocID="{4EF051DD-30C4-4242-A941-791C39878207}" presName="cycle" presStyleCnt="0"/>
      <dgm:spPr/>
      <dgm:t>
        <a:bodyPr/>
        <a:lstStyle/>
        <a:p>
          <a:endParaRPr lang="en-US"/>
        </a:p>
      </dgm:t>
    </dgm:pt>
    <dgm:pt modelId="{B923417A-E9AE-4EE7-84BC-F39EC6D3ED4F}" type="pres">
      <dgm:prSet presAssocID="{4EF051DD-30C4-4242-A941-791C39878207}" presName="srcNode" presStyleLbl="node1" presStyleIdx="0" presStyleCnt="1"/>
      <dgm:spPr/>
      <dgm:t>
        <a:bodyPr/>
        <a:lstStyle/>
        <a:p>
          <a:endParaRPr lang="en-US"/>
        </a:p>
      </dgm:t>
    </dgm:pt>
    <dgm:pt modelId="{1E89B789-CDFD-46E0-8676-08080FE56CBD}" type="pres">
      <dgm:prSet presAssocID="{4EF051DD-30C4-4242-A941-791C39878207}" presName="conn" presStyleLbl="parChTrans1D2" presStyleIdx="0" presStyleCnt="1"/>
      <dgm:spPr/>
      <dgm:t>
        <a:bodyPr/>
        <a:lstStyle/>
        <a:p>
          <a:endParaRPr lang="ro-RO"/>
        </a:p>
      </dgm:t>
    </dgm:pt>
    <dgm:pt modelId="{D40DD37B-06A0-4605-9E69-7FC950309BD0}" type="pres">
      <dgm:prSet presAssocID="{4EF051DD-30C4-4242-A941-791C39878207}" presName="extraNode" presStyleLbl="node1" presStyleIdx="0" presStyleCnt="1"/>
      <dgm:spPr/>
      <dgm:t>
        <a:bodyPr/>
        <a:lstStyle/>
        <a:p>
          <a:endParaRPr lang="en-US"/>
        </a:p>
      </dgm:t>
    </dgm:pt>
    <dgm:pt modelId="{D02E99BB-89F7-4AFA-9965-F701B86088BC}" type="pres">
      <dgm:prSet presAssocID="{4EF051DD-30C4-4242-A941-791C39878207}" presName="dstNode" presStyleLbl="node1" presStyleIdx="0" presStyleCnt="1"/>
      <dgm:spPr/>
      <dgm:t>
        <a:bodyPr/>
        <a:lstStyle/>
        <a:p>
          <a:endParaRPr lang="en-US"/>
        </a:p>
      </dgm:t>
    </dgm:pt>
    <dgm:pt modelId="{4C20BFDC-ECFC-4F6F-B4A9-F7161AC3EE50}" type="pres">
      <dgm:prSet presAssocID="{48F17408-9348-4806-939F-488EF7DF960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E33946A-11EB-4997-97AA-4C4284CB0AD5}" type="pres">
      <dgm:prSet presAssocID="{48F17408-9348-4806-939F-488EF7DF960B}" presName="accent_1" presStyleCnt="0"/>
      <dgm:spPr/>
      <dgm:t>
        <a:bodyPr/>
        <a:lstStyle/>
        <a:p>
          <a:endParaRPr lang="en-US"/>
        </a:p>
      </dgm:t>
    </dgm:pt>
    <dgm:pt modelId="{AE2C5CEA-59DC-4E5F-8B11-DBB5E02A2BFC}" type="pres">
      <dgm:prSet presAssocID="{48F17408-9348-4806-939F-488EF7DF960B}" presName="accentRepeatNode" presStyleLbl="solidFgAcc1" presStyleIdx="0" presStyleCnt="1"/>
      <dgm:spPr/>
      <dgm:t>
        <a:bodyPr/>
        <a:lstStyle/>
        <a:p>
          <a:endParaRPr lang="en-US"/>
        </a:p>
      </dgm:t>
    </dgm:pt>
  </dgm:ptLst>
  <dgm:cxnLst>
    <dgm:cxn modelId="{D1EADD6C-4DF6-4D66-84FB-5FA5FACB1F09}" type="presOf" srcId="{48F17408-9348-4806-939F-488EF7DF960B}" destId="{4C20BFDC-ECFC-4F6F-B4A9-F7161AC3EE50}" srcOrd="0" destOrd="0" presId="urn:microsoft.com/office/officeart/2008/layout/VerticalCurvedList"/>
    <dgm:cxn modelId="{6314E7EA-75F7-4515-873B-E46028B811AA}" srcId="{4EF051DD-30C4-4242-A941-791C39878207}" destId="{48F17408-9348-4806-939F-488EF7DF960B}" srcOrd="0" destOrd="0" parTransId="{65FC8DF2-0AB8-424A-BF64-52F79A776BC5}" sibTransId="{E4487066-1D8E-4B7C-A24D-07E874394D00}"/>
    <dgm:cxn modelId="{D8B79F84-1109-4CB1-A4DE-39386220C28B}" type="presOf" srcId="{E4487066-1D8E-4B7C-A24D-07E874394D00}" destId="{1E89B789-CDFD-46E0-8676-08080FE56CBD}" srcOrd="0" destOrd="0" presId="urn:microsoft.com/office/officeart/2008/layout/VerticalCurvedList"/>
    <dgm:cxn modelId="{878DA6AC-AE70-4835-A290-C4B451C69B53}" type="presOf" srcId="{4EF051DD-30C4-4242-A941-791C39878207}" destId="{AE30142D-163B-4306-8C9B-CF9195AFD3F9}" srcOrd="0" destOrd="0" presId="urn:microsoft.com/office/officeart/2008/layout/VerticalCurvedList"/>
    <dgm:cxn modelId="{6C708867-604D-4622-9FC7-ED219E911F44}" type="presParOf" srcId="{AE30142D-163B-4306-8C9B-CF9195AFD3F9}" destId="{880A1B1F-1007-48BB-860E-17DDF255D5CB}" srcOrd="0" destOrd="0" presId="urn:microsoft.com/office/officeart/2008/layout/VerticalCurvedList"/>
    <dgm:cxn modelId="{4C250484-69E9-4D38-8F10-B3B40ADA8B31}" type="presParOf" srcId="{880A1B1F-1007-48BB-860E-17DDF255D5CB}" destId="{1651776D-C3BD-4468-A931-70F577784292}" srcOrd="0" destOrd="0" presId="urn:microsoft.com/office/officeart/2008/layout/VerticalCurvedList"/>
    <dgm:cxn modelId="{D98EAA87-28CF-4035-8184-175D98BC3709}" type="presParOf" srcId="{1651776D-C3BD-4468-A931-70F577784292}" destId="{B923417A-E9AE-4EE7-84BC-F39EC6D3ED4F}" srcOrd="0" destOrd="0" presId="urn:microsoft.com/office/officeart/2008/layout/VerticalCurvedList"/>
    <dgm:cxn modelId="{2965A581-6B30-4843-ABC3-DDC2F3912D13}" type="presParOf" srcId="{1651776D-C3BD-4468-A931-70F577784292}" destId="{1E89B789-CDFD-46E0-8676-08080FE56CBD}" srcOrd="1" destOrd="0" presId="urn:microsoft.com/office/officeart/2008/layout/VerticalCurvedList"/>
    <dgm:cxn modelId="{1E6B578A-875C-44F9-A71B-6442230EFDDB}" type="presParOf" srcId="{1651776D-C3BD-4468-A931-70F577784292}" destId="{D40DD37B-06A0-4605-9E69-7FC950309BD0}" srcOrd="2" destOrd="0" presId="urn:microsoft.com/office/officeart/2008/layout/VerticalCurvedList"/>
    <dgm:cxn modelId="{19B3FDF0-56D9-4D0D-93F3-8FEF7D033691}" type="presParOf" srcId="{1651776D-C3BD-4468-A931-70F577784292}" destId="{D02E99BB-89F7-4AFA-9965-F701B86088BC}" srcOrd="3" destOrd="0" presId="urn:microsoft.com/office/officeart/2008/layout/VerticalCurvedList"/>
    <dgm:cxn modelId="{64166961-294E-4A99-9B25-0642ADCF3243}" type="presParOf" srcId="{880A1B1F-1007-48BB-860E-17DDF255D5CB}" destId="{4C20BFDC-ECFC-4F6F-B4A9-F7161AC3EE50}" srcOrd="1" destOrd="0" presId="urn:microsoft.com/office/officeart/2008/layout/VerticalCurvedList"/>
    <dgm:cxn modelId="{6E7EE389-C85B-4B50-99D2-C01E080CC985}" type="presParOf" srcId="{880A1B1F-1007-48BB-860E-17DDF255D5CB}" destId="{9E33946A-11EB-4997-97AA-4C4284CB0AD5}" srcOrd="2" destOrd="0" presId="urn:microsoft.com/office/officeart/2008/layout/VerticalCurvedList"/>
    <dgm:cxn modelId="{25F44C30-BB46-46A4-B559-B08F6C1C726D}" type="presParOf" srcId="{9E33946A-11EB-4997-97AA-4C4284CB0AD5}" destId="{AE2C5CEA-59DC-4E5F-8B11-DBB5E02A2B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051DD-30C4-4242-A941-791C398782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9619344-162C-49DA-B818-BCAA9ACC2EFB}">
      <dgm:prSet phldrT="[Text]"/>
      <dgm:spPr/>
      <dgm:t>
        <a:bodyPr/>
        <a:lstStyle/>
        <a:p>
          <a:r>
            <a:rPr lang="ro-RO" dirty="0" smtClean="0">
              <a:effectLst/>
              <a:latin typeface="Arial" pitchFamily="34" charset="0"/>
              <a:cs typeface="Arial" pitchFamily="34" charset="0"/>
            </a:rPr>
            <a:t>Obiectivele;</a:t>
          </a:r>
          <a:endParaRPr lang="ro-RO" dirty="0"/>
        </a:p>
      </dgm:t>
    </dgm:pt>
    <dgm:pt modelId="{2EDEF0F8-E5FD-4C51-A8F5-D82EF3DD75D1}" type="parTrans" cxnId="{D58B9280-C601-4186-8A26-A688886C6515}">
      <dgm:prSet/>
      <dgm:spPr/>
      <dgm:t>
        <a:bodyPr/>
        <a:lstStyle/>
        <a:p>
          <a:endParaRPr lang="ro-RO"/>
        </a:p>
      </dgm:t>
    </dgm:pt>
    <dgm:pt modelId="{44AA53ED-921B-416B-A0EA-C03DCC356DDA}" type="sibTrans" cxnId="{D58B9280-C601-4186-8A26-A688886C6515}">
      <dgm:prSet/>
      <dgm:spPr/>
      <dgm:t>
        <a:bodyPr/>
        <a:lstStyle/>
        <a:p>
          <a:endParaRPr lang="ro-RO"/>
        </a:p>
      </dgm:t>
    </dgm:pt>
    <dgm:pt modelId="{AE30142D-163B-4306-8C9B-CF9195AFD3F9}" type="pres">
      <dgm:prSet presAssocID="{4EF051DD-30C4-4242-A941-791C398782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880A1B1F-1007-48BB-860E-17DDF255D5CB}" type="pres">
      <dgm:prSet presAssocID="{4EF051DD-30C4-4242-A941-791C39878207}" presName="Name1" presStyleCnt="0"/>
      <dgm:spPr/>
      <dgm:t>
        <a:bodyPr/>
        <a:lstStyle/>
        <a:p>
          <a:endParaRPr lang="en-US"/>
        </a:p>
      </dgm:t>
    </dgm:pt>
    <dgm:pt modelId="{1651776D-C3BD-4468-A931-70F577784292}" type="pres">
      <dgm:prSet presAssocID="{4EF051DD-30C4-4242-A941-791C39878207}" presName="cycle" presStyleCnt="0"/>
      <dgm:spPr/>
      <dgm:t>
        <a:bodyPr/>
        <a:lstStyle/>
        <a:p>
          <a:endParaRPr lang="en-US"/>
        </a:p>
      </dgm:t>
    </dgm:pt>
    <dgm:pt modelId="{B923417A-E9AE-4EE7-84BC-F39EC6D3ED4F}" type="pres">
      <dgm:prSet presAssocID="{4EF051DD-30C4-4242-A941-791C39878207}" presName="srcNode" presStyleLbl="node1" presStyleIdx="0" presStyleCnt="1"/>
      <dgm:spPr/>
      <dgm:t>
        <a:bodyPr/>
        <a:lstStyle/>
        <a:p>
          <a:endParaRPr lang="en-US"/>
        </a:p>
      </dgm:t>
    </dgm:pt>
    <dgm:pt modelId="{1E89B789-CDFD-46E0-8676-08080FE56CBD}" type="pres">
      <dgm:prSet presAssocID="{4EF051DD-30C4-4242-A941-791C39878207}" presName="conn" presStyleLbl="parChTrans1D2" presStyleIdx="0" presStyleCnt="1"/>
      <dgm:spPr/>
      <dgm:t>
        <a:bodyPr/>
        <a:lstStyle/>
        <a:p>
          <a:endParaRPr lang="ro-RO"/>
        </a:p>
      </dgm:t>
    </dgm:pt>
    <dgm:pt modelId="{D40DD37B-06A0-4605-9E69-7FC950309BD0}" type="pres">
      <dgm:prSet presAssocID="{4EF051DD-30C4-4242-A941-791C39878207}" presName="extraNode" presStyleLbl="node1" presStyleIdx="0" presStyleCnt="1"/>
      <dgm:spPr/>
      <dgm:t>
        <a:bodyPr/>
        <a:lstStyle/>
        <a:p>
          <a:endParaRPr lang="en-US"/>
        </a:p>
      </dgm:t>
    </dgm:pt>
    <dgm:pt modelId="{D02E99BB-89F7-4AFA-9965-F701B86088BC}" type="pres">
      <dgm:prSet presAssocID="{4EF051DD-30C4-4242-A941-791C39878207}" presName="dstNode" presStyleLbl="node1" presStyleIdx="0" presStyleCnt="1"/>
      <dgm:spPr/>
      <dgm:t>
        <a:bodyPr/>
        <a:lstStyle/>
        <a:p>
          <a:endParaRPr lang="en-US"/>
        </a:p>
      </dgm:t>
    </dgm:pt>
    <dgm:pt modelId="{0D7B25E5-33A3-416A-A3C9-3B8EBB2ECB91}" type="pres">
      <dgm:prSet presAssocID="{C9619344-162C-49DA-B818-BCAA9ACC2EF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F525732-15D8-4516-ABED-CBB03CB080B0}" type="pres">
      <dgm:prSet presAssocID="{C9619344-162C-49DA-B818-BCAA9ACC2EFB}" presName="accent_1" presStyleCnt="0"/>
      <dgm:spPr/>
      <dgm:t>
        <a:bodyPr/>
        <a:lstStyle/>
        <a:p>
          <a:endParaRPr lang="ro-RO"/>
        </a:p>
      </dgm:t>
    </dgm:pt>
    <dgm:pt modelId="{BE207490-5CA8-4BCC-93B7-B58209120C25}" type="pres">
      <dgm:prSet presAssocID="{C9619344-162C-49DA-B818-BCAA9ACC2EFB}" presName="accentRepeatNode" presStyleLbl="solidFgAcc1" presStyleIdx="0" presStyleCnt="1"/>
      <dgm:spPr/>
      <dgm:t>
        <a:bodyPr/>
        <a:lstStyle/>
        <a:p>
          <a:endParaRPr lang="en-US"/>
        </a:p>
      </dgm:t>
    </dgm:pt>
  </dgm:ptLst>
  <dgm:cxnLst>
    <dgm:cxn modelId="{428E247D-F96A-481B-833E-57620CFCA2CF}" type="presOf" srcId="{44AA53ED-921B-416B-A0EA-C03DCC356DDA}" destId="{1E89B789-CDFD-46E0-8676-08080FE56CBD}" srcOrd="0" destOrd="0" presId="urn:microsoft.com/office/officeart/2008/layout/VerticalCurvedList"/>
    <dgm:cxn modelId="{6857AB8E-6CEA-4629-9431-D4DCE487E0FA}" type="presOf" srcId="{4EF051DD-30C4-4242-A941-791C39878207}" destId="{AE30142D-163B-4306-8C9B-CF9195AFD3F9}" srcOrd="0" destOrd="0" presId="urn:microsoft.com/office/officeart/2008/layout/VerticalCurvedList"/>
    <dgm:cxn modelId="{99BA78D6-3ABD-4F30-B0B8-DF5607CC417F}" type="presOf" srcId="{C9619344-162C-49DA-B818-BCAA9ACC2EFB}" destId="{0D7B25E5-33A3-416A-A3C9-3B8EBB2ECB91}" srcOrd="0" destOrd="0" presId="urn:microsoft.com/office/officeart/2008/layout/VerticalCurvedList"/>
    <dgm:cxn modelId="{D58B9280-C601-4186-8A26-A688886C6515}" srcId="{4EF051DD-30C4-4242-A941-791C39878207}" destId="{C9619344-162C-49DA-B818-BCAA9ACC2EFB}" srcOrd="0" destOrd="0" parTransId="{2EDEF0F8-E5FD-4C51-A8F5-D82EF3DD75D1}" sibTransId="{44AA53ED-921B-416B-A0EA-C03DCC356DDA}"/>
    <dgm:cxn modelId="{C2F41D90-DB6F-4386-82ED-3A588BAC7018}" type="presParOf" srcId="{AE30142D-163B-4306-8C9B-CF9195AFD3F9}" destId="{880A1B1F-1007-48BB-860E-17DDF255D5CB}" srcOrd="0" destOrd="0" presId="urn:microsoft.com/office/officeart/2008/layout/VerticalCurvedList"/>
    <dgm:cxn modelId="{C73BE940-FD4F-4B0D-9879-81F2D928267B}" type="presParOf" srcId="{880A1B1F-1007-48BB-860E-17DDF255D5CB}" destId="{1651776D-C3BD-4468-A931-70F577784292}" srcOrd="0" destOrd="0" presId="urn:microsoft.com/office/officeart/2008/layout/VerticalCurvedList"/>
    <dgm:cxn modelId="{CB60D9FE-27A6-450B-AC81-D84910104D81}" type="presParOf" srcId="{1651776D-C3BD-4468-A931-70F577784292}" destId="{B923417A-E9AE-4EE7-84BC-F39EC6D3ED4F}" srcOrd="0" destOrd="0" presId="urn:microsoft.com/office/officeart/2008/layout/VerticalCurvedList"/>
    <dgm:cxn modelId="{10FEEFB9-ECEE-45B6-A317-9F477A4B6D8D}" type="presParOf" srcId="{1651776D-C3BD-4468-A931-70F577784292}" destId="{1E89B789-CDFD-46E0-8676-08080FE56CBD}" srcOrd="1" destOrd="0" presId="urn:microsoft.com/office/officeart/2008/layout/VerticalCurvedList"/>
    <dgm:cxn modelId="{4FF64105-1D97-4FC4-ABC4-5126BA1C2440}" type="presParOf" srcId="{1651776D-C3BD-4468-A931-70F577784292}" destId="{D40DD37B-06A0-4605-9E69-7FC950309BD0}" srcOrd="2" destOrd="0" presId="urn:microsoft.com/office/officeart/2008/layout/VerticalCurvedList"/>
    <dgm:cxn modelId="{6387200D-18A6-493D-BEA4-C0766FE7031D}" type="presParOf" srcId="{1651776D-C3BD-4468-A931-70F577784292}" destId="{D02E99BB-89F7-4AFA-9965-F701B86088BC}" srcOrd="3" destOrd="0" presId="urn:microsoft.com/office/officeart/2008/layout/VerticalCurvedList"/>
    <dgm:cxn modelId="{660E9495-630A-4C82-B75C-208E8F0E6E15}" type="presParOf" srcId="{880A1B1F-1007-48BB-860E-17DDF255D5CB}" destId="{0D7B25E5-33A3-416A-A3C9-3B8EBB2ECB91}" srcOrd="1" destOrd="0" presId="urn:microsoft.com/office/officeart/2008/layout/VerticalCurvedList"/>
    <dgm:cxn modelId="{CF4A2D66-7CE3-4514-8EA7-2A291498CAA6}" type="presParOf" srcId="{880A1B1F-1007-48BB-860E-17DDF255D5CB}" destId="{5F525732-15D8-4516-ABED-CBB03CB080B0}" srcOrd="2" destOrd="0" presId="urn:microsoft.com/office/officeart/2008/layout/VerticalCurvedList"/>
    <dgm:cxn modelId="{3FA1B383-FF48-4C68-AB4B-B77111686E6F}" type="presParOf" srcId="{5F525732-15D8-4516-ABED-CBB03CB080B0}" destId="{BE207490-5CA8-4BCC-93B7-B58209120C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051DD-30C4-4242-A941-791C398782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69D35B9-F6A7-4BA2-A0D2-77070C22E47B}">
      <dgm:prSet phldrT="[Text]"/>
      <dgm:spPr/>
      <dgm:t>
        <a:bodyPr/>
        <a:lstStyle/>
        <a:p>
          <a:r>
            <a:rPr lang="ro-RO" dirty="0" smtClean="0">
              <a:effectLst/>
              <a:latin typeface="Arial" pitchFamily="34" charset="0"/>
              <a:cs typeface="Arial" pitchFamily="34" charset="0"/>
            </a:rPr>
            <a:t>Activități specifice;</a:t>
          </a:r>
          <a:endParaRPr lang="ro-RO" dirty="0"/>
        </a:p>
      </dgm:t>
    </dgm:pt>
    <dgm:pt modelId="{84808678-CEEF-4E09-8826-1A0B94054C1C}" type="parTrans" cxnId="{5275F929-80D3-4E69-A4F6-291FA5F9E4FC}">
      <dgm:prSet/>
      <dgm:spPr/>
      <dgm:t>
        <a:bodyPr/>
        <a:lstStyle/>
        <a:p>
          <a:endParaRPr lang="ro-RO"/>
        </a:p>
      </dgm:t>
    </dgm:pt>
    <dgm:pt modelId="{B6062142-CEB5-46B3-9AC7-D26A7F9D4009}" type="sibTrans" cxnId="{5275F929-80D3-4E69-A4F6-291FA5F9E4FC}">
      <dgm:prSet/>
      <dgm:spPr/>
      <dgm:t>
        <a:bodyPr/>
        <a:lstStyle/>
        <a:p>
          <a:endParaRPr lang="ro-RO"/>
        </a:p>
      </dgm:t>
    </dgm:pt>
    <dgm:pt modelId="{AE30142D-163B-4306-8C9B-CF9195AFD3F9}" type="pres">
      <dgm:prSet presAssocID="{4EF051DD-30C4-4242-A941-791C398782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880A1B1F-1007-48BB-860E-17DDF255D5CB}" type="pres">
      <dgm:prSet presAssocID="{4EF051DD-30C4-4242-A941-791C39878207}" presName="Name1" presStyleCnt="0"/>
      <dgm:spPr/>
      <dgm:t>
        <a:bodyPr/>
        <a:lstStyle/>
        <a:p>
          <a:endParaRPr lang="en-US"/>
        </a:p>
      </dgm:t>
    </dgm:pt>
    <dgm:pt modelId="{1651776D-C3BD-4468-A931-70F577784292}" type="pres">
      <dgm:prSet presAssocID="{4EF051DD-30C4-4242-A941-791C39878207}" presName="cycle" presStyleCnt="0"/>
      <dgm:spPr/>
      <dgm:t>
        <a:bodyPr/>
        <a:lstStyle/>
        <a:p>
          <a:endParaRPr lang="en-US"/>
        </a:p>
      </dgm:t>
    </dgm:pt>
    <dgm:pt modelId="{B923417A-E9AE-4EE7-84BC-F39EC6D3ED4F}" type="pres">
      <dgm:prSet presAssocID="{4EF051DD-30C4-4242-A941-791C39878207}" presName="srcNode" presStyleLbl="node1" presStyleIdx="0" presStyleCnt="1"/>
      <dgm:spPr/>
      <dgm:t>
        <a:bodyPr/>
        <a:lstStyle/>
        <a:p>
          <a:endParaRPr lang="en-US"/>
        </a:p>
      </dgm:t>
    </dgm:pt>
    <dgm:pt modelId="{1E89B789-CDFD-46E0-8676-08080FE56CBD}" type="pres">
      <dgm:prSet presAssocID="{4EF051DD-30C4-4242-A941-791C39878207}" presName="conn" presStyleLbl="parChTrans1D2" presStyleIdx="0" presStyleCnt="1"/>
      <dgm:spPr/>
      <dgm:t>
        <a:bodyPr/>
        <a:lstStyle/>
        <a:p>
          <a:endParaRPr lang="ro-RO"/>
        </a:p>
      </dgm:t>
    </dgm:pt>
    <dgm:pt modelId="{D40DD37B-06A0-4605-9E69-7FC950309BD0}" type="pres">
      <dgm:prSet presAssocID="{4EF051DD-30C4-4242-A941-791C39878207}" presName="extraNode" presStyleLbl="node1" presStyleIdx="0" presStyleCnt="1"/>
      <dgm:spPr/>
      <dgm:t>
        <a:bodyPr/>
        <a:lstStyle/>
        <a:p>
          <a:endParaRPr lang="en-US"/>
        </a:p>
      </dgm:t>
    </dgm:pt>
    <dgm:pt modelId="{D02E99BB-89F7-4AFA-9965-F701B86088BC}" type="pres">
      <dgm:prSet presAssocID="{4EF051DD-30C4-4242-A941-791C39878207}" presName="dstNode" presStyleLbl="node1" presStyleIdx="0" presStyleCnt="1"/>
      <dgm:spPr/>
      <dgm:t>
        <a:bodyPr/>
        <a:lstStyle/>
        <a:p>
          <a:endParaRPr lang="en-US"/>
        </a:p>
      </dgm:t>
    </dgm:pt>
    <dgm:pt modelId="{021A2CA2-A7A6-438A-A099-43A9527E4362}" type="pres">
      <dgm:prSet presAssocID="{369D35B9-F6A7-4BA2-A0D2-77070C22E47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363B9E7-2028-4C0A-AED3-D3415C298C3C}" type="pres">
      <dgm:prSet presAssocID="{369D35B9-F6A7-4BA2-A0D2-77070C22E47B}" presName="accent_1" presStyleCnt="0"/>
      <dgm:spPr/>
      <dgm:t>
        <a:bodyPr/>
        <a:lstStyle/>
        <a:p>
          <a:endParaRPr lang="ro-RO"/>
        </a:p>
      </dgm:t>
    </dgm:pt>
    <dgm:pt modelId="{BAB34479-C012-4CA2-B94B-C6E1500962D0}" type="pres">
      <dgm:prSet presAssocID="{369D35B9-F6A7-4BA2-A0D2-77070C22E47B}" presName="accentRepeatNode" presStyleLbl="solidFgAcc1" presStyleIdx="0" presStyleCnt="1"/>
      <dgm:spPr/>
      <dgm:t>
        <a:bodyPr/>
        <a:lstStyle/>
        <a:p>
          <a:endParaRPr lang="en-US"/>
        </a:p>
      </dgm:t>
    </dgm:pt>
  </dgm:ptLst>
  <dgm:cxnLst>
    <dgm:cxn modelId="{03F11185-5F5F-4160-A1B4-DFC871CFD464}" type="presOf" srcId="{369D35B9-F6A7-4BA2-A0D2-77070C22E47B}" destId="{021A2CA2-A7A6-438A-A099-43A9527E4362}" srcOrd="0" destOrd="0" presId="urn:microsoft.com/office/officeart/2008/layout/VerticalCurvedList"/>
    <dgm:cxn modelId="{E1C81412-972C-41E8-B958-942A6357B94B}" type="presOf" srcId="{B6062142-CEB5-46B3-9AC7-D26A7F9D4009}" destId="{1E89B789-CDFD-46E0-8676-08080FE56CBD}" srcOrd="0" destOrd="0" presId="urn:microsoft.com/office/officeart/2008/layout/VerticalCurvedList"/>
    <dgm:cxn modelId="{5275F929-80D3-4E69-A4F6-291FA5F9E4FC}" srcId="{4EF051DD-30C4-4242-A941-791C39878207}" destId="{369D35B9-F6A7-4BA2-A0D2-77070C22E47B}" srcOrd="0" destOrd="0" parTransId="{84808678-CEEF-4E09-8826-1A0B94054C1C}" sibTransId="{B6062142-CEB5-46B3-9AC7-D26A7F9D4009}"/>
    <dgm:cxn modelId="{6F92DAEA-E6A8-431E-99DD-0D3F1307E78F}" type="presOf" srcId="{4EF051DD-30C4-4242-A941-791C39878207}" destId="{AE30142D-163B-4306-8C9B-CF9195AFD3F9}" srcOrd="0" destOrd="0" presId="urn:microsoft.com/office/officeart/2008/layout/VerticalCurvedList"/>
    <dgm:cxn modelId="{6BEA1845-A8B8-4483-A12A-2969AD24D46D}" type="presParOf" srcId="{AE30142D-163B-4306-8C9B-CF9195AFD3F9}" destId="{880A1B1F-1007-48BB-860E-17DDF255D5CB}" srcOrd="0" destOrd="0" presId="urn:microsoft.com/office/officeart/2008/layout/VerticalCurvedList"/>
    <dgm:cxn modelId="{2A5E37FC-4E97-472B-9A80-EA85AFAF0D3E}" type="presParOf" srcId="{880A1B1F-1007-48BB-860E-17DDF255D5CB}" destId="{1651776D-C3BD-4468-A931-70F577784292}" srcOrd="0" destOrd="0" presId="urn:microsoft.com/office/officeart/2008/layout/VerticalCurvedList"/>
    <dgm:cxn modelId="{AB82731E-4766-471C-98DD-012FF85E0056}" type="presParOf" srcId="{1651776D-C3BD-4468-A931-70F577784292}" destId="{B923417A-E9AE-4EE7-84BC-F39EC6D3ED4F}" srcOrd="0" destOrd="0" presId="urn:microsoft.com/office/officeart/2008/layout/VerticalCurvedList"/>
    <dgm:cxn modelId="{EDF9F37F-17FD-4AFF-8419-81AD3949712E}" type="presParOf" srcId="{1651776D-C3BD-4468-A931-70F577784292}" destId="{1E89B789-CDFD-46E0-8676-08080FE56CBD}" srcOrd="1" destOrd="0" presId="urn:microsoft.com/office/officeart/2008/layout/VerticalCurvedList"/>
    <dgm:cxn modelId="{18894EA1-29E9-4B00-AD50-83E311581383}" type="presParOf" srcId="{1651776D-C3BD-4468-A931-70F577784292}" destId="{D40DD37B-06A0-4605-9E69-7FC950309BD0}" srcOrd="2" destOrd="0" presId="urn:microsoft.com/office/officeart/2008/layout/VerticalCurvedList"/>
    <dgm:cxn modelId="{667307AA-04FA-4605-B3BD-CCD34A33128A}" type="presParOf" srcId="{1651776D-C3BD-4468-A931-70F577784292}" destId="{D02E99BB-89F7-4AFA-9965-F701B86088BC}" srcOrd="3" destOrd="0" presId="urn:microsoft.com/office/officeart/2008/layout/VerticalCurvedList"/>
    <dgm:cxn modelId="{0EF4A332-A0C3-4C6F-BF81-C87D101F1344}" type="presParOf" srcId="{880A1B1F-1007-48BB-860E-17DDF255D5CB}" destId="{021A2CA2-A7A6-438A-A099-43A9527E4362}" srcOrd="1" destOrd="0" presId="urn:microsoft.com/office/officeart/2008/layout/VerticalCurvedList"/>
    <dgm:cxn modelId="{00C20A04-E76C-4DAC-BF98-1A2EFF4208BC}" type="presParOf" srcId="{880A1B1F-1007-48BB-860E-17DDF255D5CB}" destId="{2363B9E7-2028-4C0A-AED3-D3415C298C3C}" srcOrd="2" destOrd="0" presId="urn:microsoft.com/office/officeart/2008/layout/VerticalCurvedList"/>
    <dgm:cxn modelId="{54241E21-9161-43FC-89F7-F1FA1E7FA41E}" type="presParOf" srcId="{2363B9E7-2028-4C0A-AED3-D3415C298C3C}" destId="{BAB34479-C012-4CA2-B94B-C6E150096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051DD-30C4-4242-A941-791C398782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69D35B9-F6A7-4BA2-A0D2-77070C22E47B}">
      <dgm:prSet phldrT="[Text]"/>
      <dgm:spPr/>
      <dgm:t>
        <a:bodyPr/>
        <a:lstStyle/>
        <a:p>
          <a:r>
            <a:rPr lang="ro-RO" dirty="0" smtClean="0">
              <a:effectLst/>
              <a:latin typeface="Arial" pitchFamily="34" charset="0"/>
              <a:cs typeface="Arial" pitchFamily="34" charset="0"/>
            </a:rPr>
            <a:t>Proiecte executate;</a:t>
          </a:r>
          <a:endParaRPr lang="ro-RO" dirty="0"/>
        </a:p>
      </dgm:t>
    </dgm:pt>
    <dgm:pt modelId="{84808678-CEEF-4E09-8826-1A0B94054C1C}" type="parTrans" cxnId="{5275F929-80D3-4E69-A4F6-291FA5F9E4FC}">
      <dgm:prSet/>
      <dgm:spPr/>
      <dgm:t>
        <a:bodyPr/>
        <a:lstStyle/>
        <a:p>
          <a:endParaRPr lang="ro-RO"/>
        </a:p>
      </dgm:t>
    </dgm:pt>
    <dgm:pt modelId="{B6062142-CEB5-46B3-9AC7-D26A7F9D4009}" type="sibTrans" cxnId="{5275F929-80D3-4E69-A4F6-291FA5F9E4FC}">
      <dgm:prSet/>
      <dgm:spPr/>
      <dgm:t>
        <a:bodyPr/>
        <a:lstStyle/>
        <a:p>
          <a:endParaRPr lang="ro-RO"/>
        </a:p>
      </dgm:t>
    </dgm:pt>
    <dgm:pt modelId="{AE30142D-163B-4306-8C9B-CF9195AFD3F9}" type="pres">
      <dgm:prSet presAssocID="{4EF051DD-30C4-4242-A941-791C398782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880A1B1F-1007-48BB-860E-17DDF255D5CB}" type="pres">
      <dgm:prSet presAssocID="{4EF051DD-30C4-4242-A941-791C39878207}" presName="Name1" presStyleCnt="0"/>
      <dgm:spPr/>
      <dgm:t>
        <a:bodyPr/>
        <a:lstStyle/>
        <a:p>
          <a:endParaRPr lang="en-US"/>
        </a:p>
      </dgm:t>
    </dgm:pt>
    <dgm:pt modelId="{1651776D-C3BD-4468-A931-70F577784292}" type="pres">
      <dgm:prSet presAssocID="{4EF051DD-30C4-4242-A941-791C39878207}" presName="cycle" presStyleCnt="0"/>
      <dgm:spPr/>
      <dgm:t>
        <a:bodyPr/>
        <a:lstStyle/>
        <a:p>
          <a:endParaRPr lang="en-US"/>
        </a:p>
      </dgm:t>
    </dgm:pt>
    <dgm:pt modelId="{B923417A-E9AE-4EE7-84BC-F39EC6D3ED4F}" type="pres">
      <dgm:prSet presAssocID="{4EF051DD-30C4-4242-A941-791C39878207}" presName="srcNode" presStyleLbl="node1" presStyleIdx="0" presStyleCnt="1"/>
      <dgm:spPr/>
      <dgm:t>
        <a:bodyPr/>
        <a:lstStyle/>
        <a:p>
          <a:endParaRPr lang="en-US"/>
        </a:p>
      </dgm:t>
    </dgm:pt>
    <dgm:pt modelId="{1E89B789-CDFD-46E0-8676-08080FE56CBD}" type="pres">
      <dgm:prSet presAssocID="{4EF051DD-30C4-4242-A941-791C39878207}" presName="conn" presStyleLbl="parChTrans1D2" presStyleIdx="0" presStyleCnt="1"/>
      <dgm:spPr/>
      <dgm:t>
        <a:bodyPr/>
        <a:lstStyle/>
        <a:p>
          <a:endParaRPr lang="ro-RO"/>
        </a:p>
      </dgm:t>
    </dgm:pt>
    <dgm:pt modelId="{D40DD37B-06A0-4605-9E69-7FC950309BD0}" type="pres">
      <dgm:prSet presAssocID="{4EF051DD-30C4-4242-A941-791C39878207}" presName="extraNode" presStyleLbl="node1" presStyleIdx="0" presStyleCnt="1"/>
      <dgm:spPr/>
      <dgm:t>
        <a:bodyPr/>
        <a:lstStyle/>
        <a:p>
          <a:endParaRPr lang="en-US"/>
        </a:p>
      </dgm:t>
    </dgm:pt>
    <dgm:pt modelId="{D02E99BB-89F7-4AFA-9965-F701B86088BC}" type="pres">
      <dgm:prSet presAssocID="{4EF051DD-30C4-4242-A941-791C39878207}" presName="dstNode" presStyleLbl="node1" presStyleIdx="0" presStyleCnt="1"/>
      <dgm:spPr/>
      <dgm:t>
        <a:bodyPr/>
        <a:lstStyle/>
        <a:p>
          <a:endParaRPr lang="en-US"/>
        </a:p>
      </dgm:t>
    </dgm:pt>
    <dgm:pt modelId="{021A2CA2-A7A6-438A-A099-43A9527E4362}" type="pres">
      <dgm:prSet presAssocID="{369D35B9-F6A7-4BA2-A0D2-77070C22E47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363B9E7-2028-4C0A-AED3-D3415C298C3C}" type="pres">
      <dgm:prSet presAssocID="{369D35B9-F6A7-4BA2-A0D2-77070C22E47B}" presName="accent_1" presStyleCnt="0"/>
      <dgm:spPr/>
      <dgm:t>
        <a:bodyPr/>
        <a:lstStyle/>
        <a:p>
          <a:endParaRPr lang="ro-RO"/>
        </a:p>
      </dgm:t>
    </dgm:pt>
    <dgm:pt modelId="{BAB34479-C012-4CA2-B94B-C6E1500962D0}" type="pres">
      <dgm:prSet presAssocID="{369D35B9-F6A7-4BA2-A0D2-77070C22E47B}" presName="accentRepeatNode" presStyleLbl="solidFgAcc1" presStyleIdx="0" presStyleCnt="1"/>
      <dgm:spPr/>
      <dgm:t>
        <a:bodyPr/>
        <a:lstStyle/>
        <a:p>
          <a:endParaRPr lang="en-US"/>
        </a:p>
      </dgm:t>
    </dgm:pt>
  </dgm:ptLst>
  <dgm:cxnLst>
    <dgm:cxn modelId="{C3C97489-2CB0-44D8-890A-BD65630F19C8}" type="presOf" srcId="{369D35B9-F6A7-4BA2-A0D2-77070C22E47B}" destId="{021A2CA2-A7A6-438A-A099-43A9527E4362}" srcOrd="0" destOrd="0" presId="urn:microsoft.com/office/officeart/2008/layout/VerticalCurvedList"/>
    <dgm:cxn modelId="{71F6BC1F-3242-48C9-897D-A5DD9CD15019}" type="presOf" srcId="{B6062142-CEB5-46B3-9AC7-D26A7F9D4009}" destId="{1E89B789-CDFD-46E0-8676-08080FE56CBD}" srcOrd="0" destOrd="0" presId="urn:microsoft.com/office/officeart/2008/layout/VerticalCurvedList"/>
    <dgm:cxn modelId="{C76E6914-C705-4CFA-9E82-A82ABD187A9C}" type="presOf" srcId="{4EF051DD-30C4-4242-A941-791C39878207}" destId="{AE30142D-163B-4306-8C9B-CF9195AFD3F9}" srcOrd="0" destOrd="0" presId="urn:microsoft.com/office/officeart/2008/layout/VerticalCurvedList"/>
    <dgm:cxn modelId="{5275F929-80D3-4E69-A4F6-291FA5F9E4FC}" srcId="{4EF051DD-30C4-4242-A941-791C39878207}" destId="{369D35B9-F6A7-4BA2-A0D2-77070C22E47B}" srcOrd="0" destOrd="0" parTransId="{84808678-CEEF-4E09-8826-1A0B94054C1C}" sibTransId="{B6062142-CEB5-46B3-9AC7-D26A7F9D4009}"/>
    <dgm:cxn modelId="{34E3856E-CF62-485F-8B84-18A15C982560}" type="presParOf" srcId="{AE30142D-163B-4306-8C9B-CF9195AFD3F9}" destId="{880A1B1F-1007-48BB-860E-17DDF255D5CB}" srcOrd="0" destOrd="0" presId="urn:microsoft.com/office/officeart/2008/layout/VerticalCurvedList"/>
    <dgm:cxn modelId="{64EA3B6F-34E8-45E4-AD58-F88FDB7737B5}" type="presParOf" srcId="{880A1B1F-1007-48BB-860E-17DDF255D5CB}" destId="{1651776D-C3BD-4468-A931-70F577784292}" srcOrd="0" destOrd="0" presId="urn:microsoft.com/office/officeart/2008/layout/VerticalCurvedList"/>
    <dgm:cxn modelId="{8A62DAF1-832D-4735-8B7F-C7E5464F953D}" type="presParOf" srcId="{1651776D-C3BD-4468-A931-70F577784292}" destId="{B923417A-E9AE-4EE7-84BC-F39EC6D3ED4F}" srcOrd="0" destOrd="0" presId="urn:microsoft.com/office/officeart/2008/layout/VerticalCurvedList"/>
    <dgm:cxn modelId="{381A7011-9919-4352-B8D4-EE7763F9373E}" type="presParOf" srcId="{1651776D-C3BD-4468-A931-70F577784292}" destId="{1E89B789-CDFD-46E0-8676-08080FE56CBD}" srcOrd="1" destOrd="0" presId="urn:microsoft.com/office/officeart/2008/layout/VerticalCurvedList"/>
    <dgm:cxn modelId="{85619EC3-391C-493E-B101-B8A0701F44F5}" type="presParOf" srcId="{1651776D-C3BD-4468-A931-70F577784292}" destId="{D40DD37B-06A0-4605-9E69-7FC950309BD0}" srcOrd="2" destOrd="0" presId="urn:microsoft.com/office/officeart/2008/layout/VerticalCurvedList"/>
    <dgm:cxn modelId="{69387E1E-0565-48AA-8BB4-07F789E2A034}" type="presParOf" srcId="{1651776D-C3BD-4468-A931-70F577784292}" destId="{D02E99BB-89F7-4AFA-9965-F701B86088BC}" srcOrd="3" destOrd="0" presId="urn:microsoft.com/office/officeart/2008/layout/VerticalCurvedList"/>
    <dgm:cxn modelId="{48407888-DAEA-464A-96DA-465458407B35}" type="presParOf" srcId="{880A1B1F-1007-48BB-860E-17DDF255D5CB}" destId="{021A2CA2-A7A6-438A-A099-43A9527E4362}" srcOrd="1" destOrd="0" presId="urn:microsoft.com/office/officeart/2008/layout/VerticalCurvedList"/>
    <dgm:cxn modelId="{6CAEAA4B-6B99-42F3-A579-C154D6108DAE}" type="presParOf" srcId="{880A1B1F-1007-48BB-860E-17DDF255D5CB}" destId="{2363B9E7-2028-4C0A-AED3-D3415C298C3C}" srcOrd="2" destOrd="0" presId="urn:microsoft.com/office/officeart/2008/layout/VerticalCurvedList"/>
    <dgm:cxn modelId="{24F836C5-E2E5-4BC0-B564-BA8B6495DD0C}" type="presParOf" srcId="{2363B9E7-2028-4C0A-AED3-D3415C298C3C}" destId="{BAB34479-C012-4CA2-B94B-C6E150096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B789-CDFD-46E0-8676-08080FE56CBD}">
      <dsp:nvSpPr>
        <dsp:cNvPr id="0" name=""/>
        <dsp:cNvSpPr/>
      </dsp:nvSpPr>
      <dsp:spPr>
        <a:xfrm>
          <a:off x="-1210279" y="-206399"/>
          <a:ext cx="1581399" cy="1581399"/>
        </a:xfrm>
        <a:prstGeom prst="blockArc">
          <a:avLst>
            <a:gd name="adj1" fmla="val 18900000"/>
            <a:gd name="adj2" fmla="val 2700000"/>
            <a:gd name="adj3" fmla="val 13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0BFDC-ECFC-4F6F-B4A9-F7161AC3EE50}">
      <dsp:nvSpPr>
        <dsp:cNvPr id="0" name=""/>
        <dsp:cNvSpPr/>
      </dsp:nvSpPr>
      <dsp:spPr>
        <a:xfrm>
          <a:off x="360721" y="295723"/>
          <a:ext cx="7868878" cy="57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789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smtClean="0">
              <a:effectLst/>
              <a:latin typeface="Arial" pitchFamily="34" charset="0"/>
              <a:cs typeface="Arial" pitchFamily="34" charset="0"/>
            </a:rPr>
            <a:t>Colectivul;</a:t>
          </a:r>
          <a:endParaRPr lang="ro-RO" sz="3000" kern="1200" dirty="0"/>
        </a:p>
      </dsp:txBody>
      <dsp:txXfrm>
        <a:off x="360721" y="295723"/>
        <a:ext cx="7868878" cy="577153"/>
      </dsp:txXfrm>
    </dsp:sp>
    <dsp:sp modelId="{AE2C5CEA-59DC-4E5F-8B11-DBB5E02A2BFC}">
      <dsp:nvSpPr>
        <dsp:cNvPr id="0" name=""/>
        <dsp:cNvSpPr/>
      </dsp:nvSpPr>
      <dsp:spPr>
        <a:xfrm>
          <a:off x="0" y="223579"/>
          <a:ext cx="721442" cy="721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B789-CDFD-46E0-8676-08080FE56CBD}">
      <dsp:nvSpPr>
        <dsp:cNvPr id="0" name=""/>
        <dsp:cNvSpPr/>
      </dsp:nvSpPr>
      <dsp:spPr>
        <a:xfrm>
          <a:off x="-1487145" y="-252442"/>
          <a:ext cx="1941181" cy="1941181"/>
        </a:xfrm>
        <a:prstGeom prst="blockArc">
          <a:avLst>
            <a:gd name="adj1" fmla="val 18900000"/>
            <a:gd name="adj2" fmla="val 2700000"/>
            <a:gd name="adj3" fmla="val 11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B25E5-33A3-416A-A3C9-3B8EBB2ECB91}">
      <dsp:nvSpPr>
        <dsp:cNvPr id="0" name=""/>
        <dsp:cNvSpPr/>
      </dsp:nvSpPr>
      <dsp:spPr>
        <a:xfrm>
          <a:off x="442114" y="364456"/>
          <a:ext cx="7787485" cy="707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030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700" kern="1200" dirty="0" smtClean="0">
              <a:effectLst/>
              <a:latin typeface="Arial" pitchFamily="34" charset="0"/>
              <a:cs typeface="Arial" pitchFamily="34" charset="0"/>
            </a:rPr>
            <a:t>Obiectivele;</a:t>
          </a:r>
          <a:endParaRPr lang="ro-RO" sz="3700" kern="1200" dirty="0"/>
        </a:p>
      </dsp:txBody>
      <dsp:txXfrm>
        <a:off x="442114" y="364456"/>
        <a:ext cx="7787485" cy="707382"/>
      </dsp:txXfrm>
    </dsp:sp>
    <dsp:sp modelId="{BE207490-5CA8-4BCC-93B7-B58209120C25}">
      <dsp:nvSpPr>
        <dsp:cNvPr id="0" name=""/>
        <dsp:cNvSpPr/>
      </dsp:nvSpPr>
      <dsp:spPr>
        <a:xfrm>
          <a:off x="0" y="276033"/>
          <a:ext cx="884228" cy="884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B789-CDFD-46E0-8676-08080FE56CBD}">
      <dsp:nvSpPr>
        <dsp:cNvPr id="0" name=""/>
        <dsp:cNvSpPr/>
      </dsp:nvSpPr>
      <dsp:spPr>
        <a:xfrm>
          <a:off x="-1272992" y="-216833"/>
          <a:ext cx="1662929" cy="1662929"/>
        </a:xfrm>
        <a:prstGeom prst="blockArc">
          <a:avLst>
            <a:gd name="adj1" fmla="val 18900000"/>
            <a:gd name="adj2" fmla="val 2700000"/>
            <a:gd name="adj3" fmla="val 12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A2CA2-A7A6-438A-A099-43A9527E4362}">
      <dsp:nvSpPr>
        <dsp:cNvPr id="0" name=""/>
        <dsp:cNvSpPr/>
      </dsp:nvSpPr>
      <dsp:spPr>
        <a:xfrm>
          <a:off x="379205" y="311267"/>
          <a:ext cx="7850394" cy="6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6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100" kern="1200" dirty="0" smtClean="0">
              <a:effectLst/>
              <a:latin typeface="Arial" pitchFamily="34" charset="0"/>
              <a:cs typeface="Arial" pitchFamily="34" charset="0"/>
            </a:rPr>
            <a:t>Activități specifice;</a:t>
          </a:r>
          <a:endParaRPr lang="ro-RO" sz="3100" kern="1200" dirty="0"/>
        </a:p>
      </dsp:txBody>
      <dsp:txXfrm>
        <a:off x="379205" y="311267"/>
        <a:ext cx="7850394" cy="606728"/>
      </dsp:txXfrm>
    </dsp:sp>
    <dsp:sp modelId="{BAB34479-C012-4CA2-B94B-C6E1500962D0}">
      <dsp:nvSpPr>
        <dsp:cNvPr id="0" name=""/>
        <dsp:cNvSpPr/>
      </dsp:nvSpPr>
      <dsp:spPr>
        <a:xfrm>
          <a:off x="0" y="235426"/>
          <a:ext cx="758410" cy="758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B789-CDFD-46E0-8676-08080FE56CBD}">
      <dsp:nvSpPr>
        <dsp:cNvPr id="0" name=""/>
        <dsp:cNvSpPr/>
      </dsp:nvSpPr>
      <dsp:spPr>
        <a:xfrm>
          <a:off x="-1272992" y="-216833"/>
          <a:ext cx="1662929" cy="1662929"/>
        </a:xfrm>
        <a:prstGeom prst="blockArc">
          <a:avLst>
            <a:gd name="adj1" fmla="val 18900000"/>
            <a:gd name="adj2" fmla="val 2700000"/>
            <a:gd name="adj3" fmla="val 12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A2CA2-A7A6-438A-A099-43A9527E4362}">
      <dsp:nvSpPr>
        <dsp:cNvPr id="0" name=""/>
        <dsp:cNvSpPr/>
      </dsp:nvSpPr>
      <dsp:spPr>
        <a:xfrm>
          <a:off x="379205" y="311267"/>
          <a:ext cx="7850394" cy="606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864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100" kern="1200" dirty="0" smtClean="0">
              <a:effectLst/>
              <a:latin typeface="Arial" pitchFamily="34" charset="0"/>
              <a:cs typeface="Arial" pitchFamily="34" charset="0"/>
            </a:rPr>
            <a:t>Proiecte executate;</a:t>
          </a:r>
          <a:endParaRPr lang="ro-RO" sz="3100" kern="1200" dirty="0"/>
        </a:p>
      </dsp:txBody>
      <dsp:txXfrm>
        <a:off x="379205" y="311267"/>
        <a:ext cx="7850394" cy="606728"/>
      </dsp:txXfrm>
    </dsp:sp>
    <dsp:sp modelId="{BAB34479-C012-4CA2-B94B-C6E1500962D0}">
      <dsp:nvSpPr>
        <dsp:cNvPr id="0" name=""/>
        <dsp:cNvSpPr/>
      </dsp:nvSpPr>
      <dsp:spPr>
        <a:xfrm>
          <a:off x="0" y="235426"/>
          <a:ext cx="758410" cy="758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ACDE-B650-4C9E-B3E9-DB75D1B096C8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B6E1-BA5F-4BAB-BB5C-346D5587EC9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938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4B6E1-BA5F-4BAB-BB5C-346D5587EC92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79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737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649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553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F458-619F-4288-809F-F51B58C85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7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374-8117-4526-A457-9381C04E2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729-E8A5-4408-8008-D67F9E7075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7EB5-1934-4D3C-BA14-CC0E4D6F9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743-1971-422D-B599-C3BFFBFC61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98E-8823-4BFA-A95C-780D6E31E2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48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7BD8-86D3-40F0-810F-E08DF1D47F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8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B5C-5CF7-4927-9188-B61594DFEC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5706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5348-51B5-48C5-9156-6FE2F366B1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F6F0-F1C0-418C-BB73-B1B7C6B0DB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4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2C61-BB6E-4235-9E2C-82110A8F5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063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88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244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783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624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75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8B25-FE1F-4ED3-8E64-89E4BC1D6385}" type="datetimeFigureOut">
              <a:rPr lang="ro-RO" smtClean="0"/>
              <a:t>22.11.2017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F88D-2E27-433C-AD96-527B7A3B5F2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44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39FE-142F-44AD-8BA8-0EE8AB574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499" r="-1366" b="-1"/>
          <a:stretch/>
        </p:blipFill>
        <p:spPr>
          <a:xfrm>
            <a:off x="2168570" y="1219199"/>
            <a:ext cx="6304548" cy="42110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365046" y="99284"/>
            <a:ext cx="3531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Atelier Proiectare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Donut 24"/>
          <p:cNvSpPr/>
          <p:nvPr/>
        </p:nvSpPr>
        <p:spPr>
          <a:xfrm rot="398113">
            <a:off x="3736703" y="3160038"/>
            <a:ext cx="217665" cy="611045"/>
          </a:xfrm>
          <a:prstGeom prst="donut">
            <a:avLst>
              <a:gd name="adj" fmla="val 0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32699" y="2104728"/>
            <a:ext cx="200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Direcţia Tehnică</a:t>
            </a:r>
          </a:p>
          <a:p>
            <a:r>
              <a:rPr lang="ro-RO" dirty="0" smtClean="0"/>
              <a:t>Serviciul Tehnic</a:t>
            </a:r>
          </a:p>
          <a:p>
            <a:r>
              <a:rPr lang="ro-RO" dirty="0" smtClean="0"/>
              <a:t>Secţia A.T.A.</a:t>
            </a:r>
          </a:p>
          <a:p>
            <a:r>
              <a:rPr lang="ro-RO" dirty="0" smtClean="0"/>
              <a:t>Secţia L.T.E.</a:t>
            </a:r>
          </a:p>
          <a:p>
            <a:r>
              <a:rPr lang="ro-RO" dirty="0" smtClean="0"/>
              <a:t>Secţia SEM </a:t>
            </a:r>
          </a:p>
          <a:p>
            <a:r>
              <a:rPr lang="ro-RO" dirty="0" smtClean="0">
                <a:solidFill>
                  <a:srgbClr val="00B0F0"/>
                </a:solidFill>
              </a:rPr>
              <a:t>Atelier Proiectare</a:t>
            </a:r>
          </a:p>
          <a:p>
            <a:r>
              <a:rPr lang="ro-RO" dirty="0" smtClean="0"/>
              <a:t>Serviciul Investiţii</a:t>
            </a:r>
          </a:p>
          <a:p>
            <a:r>
              <a:rPr lang="ro-RO" dirty="0" smtClean="0"/>
              <a:t>Serviciul IT&amp;C</a:t>
            </a:r>
            <a:endParaRPr lang="ro-RO" dirty="0"/>
          </a:p>
        </p:txBody>
      </p:sp>
      <p:pic>
        <p:nvPicPr>
          <p:cNvPr id="27" name="Picture 26" descr="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68" y="189088"/>
            <a:ext cx="2099310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0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9906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99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988493"/>
              </p:ext>
            </p:extLst>
          </p:nvPr>
        </p:nvGraphicFramePr>
        <p:xfrm>
          <a:off x="1981200" y="1143001"/>
          <a:ext cx="8229600" cy="116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232" y="163186"/>
            <a:ext cx="2097206" cy="4694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41729" y="65936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Atelier Proiectare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2482467" y="2136724"/>
            <a:ext cx="8045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 prezent colectivul Atelierului de Proiectare este format dintr-un număr de 18 specialisti cu experienta de pana la 40 de ani în diferite domenii de activitate: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Hidrotehnica;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Constructii;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Geodezie;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Inginerie electrică;</a:t>
            </a:r>
            <a:endParaRPr lang="ro-RO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Automatică;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Instalatii in constructii;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	Ingineria mediului; </a:t>
            </a:r>
          </a:p>
          <a:p>
            <a:endParaRPr lang="ro-RO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8858"/>
              </p:ext>
            </p:extLst>
          </p:nvPr>
        </p:nvGraphicFramePr>
        <p:xfrm>
          <a:off x="7530860" y="4623758"/>
          <a:ext cx="3062378" cy="203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0204" y="2724722"/>
            <a:ext cx="4349653" cy="38141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53328" y="4262485"/>
            <a:ext cx="602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100" dirty="0" smtClean="0"/>
              <a:t>Colectivul Atelierului de Proiectare reprezintă 1,4 % din personalul societății pe aria de operare</a:t>
            </a:r>
            <a:r>
              <a:rPr lang="ro-RO" dirty="0" smtClean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867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9B789-CDFD-46E0-8676-08080FE5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C5CEA-59DC-4E5F-8B11-DBB5E02A2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20BFDC-ECFC-4F6F-B4A9-F7161AC3E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95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o-RO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Atelier Proiectare</a:t>
            </a:r>
            <a:endParaRPr lang="ro-RO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906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99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895564"/>
              </p:ext>
            </p:extLst>
          </p:nvPr>
        </p:nvGraphicFramePr>
        <p:xfrm>
          <a:off x="1981200" y="1143002"/>
          <a:ext cx="8229600" cy="143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232" y="163186"/>
            <a:ext cx="2097206" cy="469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3276" y="2491873"/>
            <a:ext cx="78394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 satisfacției clienților interni și externi, prin lucrări de proiectare de calitate și livrate conform termenelor.</a:t>
            </a:r>
            <a:endParaRPr lang="ro-R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 veniturilor atrase de Societate, prin participarea la competiții externe de proiecte.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Modernizarea activității desfășurate, prin utilizarea pe scară largă a tehnologiilor avansate de proiectare și simulare (hardware și software).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 unui nivel ridicat de diversitate al activității desfășurate, prin</a:t>
            </a:r>
          </a:p>
          <a:p>
            <a:r>
              <a:rPr lang="ro-R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colaborarea cu specialiști din domenii multi-disciplinare, în conformitate cu       </a:t>
            </a:r>
          </a:p>
          <a:p>
            <a:r>
              <a:rPr lang="ro-R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nevoile Societății.</a:t>
            </a:r>
            <a:endParaRPr lang="ro-RO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Identificarea permanentă de soluții noi de mecanizare și automatizare a lucrărilor, precum și de modernizare a rețelelor/instalațiilor.</a:t>
            </a:r>
          </a:p>
        </p:txBody>
      </p:sp>
    </p:spTree>
    <p:extLst>
      <p:ext uri="{BB962C8B-B14F-4D97-AF65-F5344CB8AC3E}">
        <p14:creationId xmlns:p14="http://schemas.microsoft.com/office/powerpoint/2010/main" val="18783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89B789-CDFD-46E0-8676-08080FE5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207490-5CA8-4BCC-93B7-B58209120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7B25E5-33A3-416A-A3C9-3B8EBB2E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95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o-RO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Atelier Proiectare</a:t>
            </a:r>
            <a:endParaRPr lang="ro-RO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906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99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956489"/>
              </p:ext>
            </p:extLst>
          </p:nvPr>
        </p:nvGraphicFramePr>
        <p:xfrm>
          <a:off x="1981200" y="1143001"/>
          <a:ext cx="8229600" cy="12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232" y="163186"/>
            <a:ext cx="2097206" cy="469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2948" y="2574034"/>
            <a:ext cx="86814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Intocmirea documentatiilor tehnice pe diferite faze de proiectare (RC, RK, SPF, SF, DALI, DTAC, PTh+DDE, DTOE ) pentru proiectele de investitii gestionate de catre societate, sau subcontractate;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Solicitarea și obținerea de avize si/sau acorduri de la diverși deținători de utilități/agenții/direcții etc., privind executarea lucrarii contractate;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Avizarea proiectelor executate;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Pregatirea pentru avizare a lucrarilor de proiectare realizate, urmata de supunerea spre avizare interna și externă;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Acordarea de asistență tehnică de specialitate, în calitate de proiectant, la cererea beneficiarului;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Intocmirea unor studii comparative, pe variante, propunand varianta optimă de proiectare si de executie a lucrarilor, în vederea asigurării rentabilității lor;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Realizarea de ridicări topografice, în vederea proiectării obiectivelor de investiții;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2467" y="2136724"/>
            <a:ext cx="8045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Printre cele mai importante activități enumerăm:</a:t>
            </a: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ro-RO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89B789-CDFD-46E0-8676-08080FE5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B34479-C012-4CA2-B94B-C6E15009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1A2CA2-A7A6-438A-A099-43A9527E4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95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o-RO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Atelier Proiectare</a:t>
            </a:r>
            <a:endParaRPr lang="ro-RO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2498-77F7-4E56-9417-5A9DF5686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906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99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257609"/>
              </p:ext>
            </p:extLst>
          </p:nvPr>
        </p:nvGraphicFramePr>
        <p:xfrm>
          <a:off x="1981200" y="1143001"/>
          <a:ext cx="8229600" cy="12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9955" y="2547977"/>
            <a:ext cx="76795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Din anul 2016 până în prezent s-au realizat un număr de 102</a:t>
            </a:r>
          </a:p>
          <a:p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documentatii tehnice comandate intern și un număr de 280 de </a:t>
            </a:r>
          </a:p>
          <a:p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contracte cu terti externi;</a:t>
            </a:r>
          </a:p>
          <a:p>
            <a:endParaRPr lang="ro-RO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Retele alimentare cu apă potabilă</a:t>
            </a:r>
          </a:p>
          <a:p>
            <a:r>
              <a:rPr lang="ro-RO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Retele de </a:t>
            </a:r>
            <a:r>
              <a:rPr lang="ro-RO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canalizare</a:t>
            </a:r>
          </a:p>
          <a:p>
            <a:r>
              <a:rPr lang="ro-RO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Reabilitări construcții</a:t>
            </a:r>
          </a:p>
          <a:p>
            <a:endParaRPr lang="ro-RO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o-RO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ro-RO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422" y="3163258"/>
            <a:ext cx="4563978" cy="3502071"/>
          </a:xfrm>
          <a:prstGeom prst="rect">
            <a:avLst/>
          </a:prstGeom>
        </p:spPr>
      </p:pic>
      <p:sp>
        <p:nvSpPr>
          <p:cNvPr id="13" name="Flowchart: Connector 12"/>
          <p:cNvSpPr/>
          <p:nvPr/>
        </p:nvSpPr>
        <p:spPr>
          <a:xfrm>
            <a:off x="2610854" y="3584306"/>
            <a:ext cx="164432" cy="2017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Flowchart: Connector 13"/>
          <p:cNvSpPr/>
          <p:nvPr/>
        </p:nvSpPr>
        <p:spPr>
          <a:xfrm>
            <a:off x="2610854" y="3809861"/>
            <a:ext cx="164432" cy="201792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Flowchart: Connector 14"/>
          <p:cNvSpPr/>
          <p:nvPr/>
        </p:nvSpPr>
        <p:spPr>
          <a:xfrm>
            <a:off x="2610854" y="4035416"/>
            <a:ext cx="164432" cy="201792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b="1" dirty="0"/>
          </a:p>
        </p:txBody>
      </p:sp>
      <p:sp>
        <p:nvSpPr>
          <p:cNvPr id="20" name="Flowchart: Connector 19"/>
          <p:cNvSpPr/>
          <p:nvPr/>
        </p:nvSpPr>
        <p:spPr>
          <a:xfrm>
            <a:off x="6833039" y="3865614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Flowchart: Connector 24"/>
          <p:cNvSpPr/>
          <p:nvPr/>
        </p:nvSpPr>
        <p:spPr>
          <a:xfrm>
            <a:off x="7521540" y="4691122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6" name="Flowchart: Connector 25"/>
          <p:cNvSpPr/>
          <p:nvPr/>
        </p:nvSpPr>
        <p:spPr>
          <a:xfrm>
            <a:off x="8547587" y="4844495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Flowchart: Connector 26"/>
          <p:cNvSpPr/>
          <p:nvPr/>
        </p:nvSpPr>
        <p:spPr>
          <a:xfrm>
            <a:off x="6196166" y="4691063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8" name="Flowchart: Connector 27"/>
          <p:cNvSpPr/>
          <p:nvPr/>
        </p:nvSpPr>
        <p:spPr>
          <a:xfrm>
            <a:off x="6032576" y="4713487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Flowchart: Connector 28"/>
          <p:cNvSpPr/>
          <p:nvPr/>
        </p:nvSpPr>
        <p:spPr>
          <a:xfrm>
            <a:off x="6147933" y="4844495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0" name="Flowchart: Connector 29"/>
          <p:cNvSpPr/>
          <p:nvPr/>
        </p:nvSpPr>
        <p:spPr>
          <a:xfrm>
            <a:off x="8792022" y="5010607"/>
            <a:ext cx="96465" cy="12227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Flowchart: Connector 30"/>
          <p:cNvSpPr/>
          <p:nvPr/>
        </p:nvSpPr>
        <p:spPr>
          <a:xfrm>
            <a:off x="6435239" y="456878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2" name="Flowchart: Connector 31"/>
          <p:cNvSpPr/>
          <p:nvPr/>
        </p:nvSpPr>
        <p:spPr>
          <a:xfrm>
            <a:off x="9452181" y="5332232"/>
            <a:ext cx="96465" cy="122275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Flowchart: Connector 32"/>
          <p:cNvSpPr/>
          <p:nvPr/>
        </p:nvSpPr>
        <p:spPr>
          <a:xfrm>
            <a:off x="6634413" y="3743339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Flowchart: Connector 33"/>
          <p:cNvSpPr/>
          <p:nvPr/>
        </p:nvSpPr>
        <p:spPr>
          <a:xfrm>
            <a:off x="8595819" y="5067251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Flowchart: Connector 34"/>
          <p:cNvSpPr/>
          <p:nvPr/>
        </p:nvSpPr>
        <p:spPr>
          <a:xfrm>
            <a:off x="8677133" y="4783357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6" name="Flowchart: Connector 35"/>
          <p:cNvSpPr/>
          <p:nvPr/>
        </p:nvSpPr>
        <p:spPr>
          <a:xfrm>
            <a:off x="8383631" y="4649975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7" name="Flowchart: Connector 36"/>
          <p:cNvSpPr/>
          <p:nvPr/>
        </p:nvSpPr>
        <p:spPr>
          <a:xfrm>
            <a:off x="8451122" y="444772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Flowchart: Connector 37"/>
          <p:cNvSpPr/>
          <p:nvPr/>
        </p:nvSpPr>
        <p:spPr>
          <a:xfrm>
            <a:off x="8665953" y="4943023"/>
            <a:ext cx="96465" cy="122275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9" name="Flowchart: Connector 38"/>
          <p:cNvSpPr/>
          <p:nvPr/>
        </p:nvSpPr>
        <p:spPr>
          <a:xfrm>
            <a:off x="8795500" y="4839739"/>
            <a:ext cx="92987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0" name="Flowchart: Connector 39"/>
          <p:cNvSpPr/>
          <p:nvPr/>
        </p:nvSpPr>
        <p:spPr>
          <a:xfrm>
            <a:off x="8699035" y="5087199"/>
            <a:ext cx="96465" cy="12227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1" name="Flowchart: Connector 40"/>
          <p:cNvSpPr/>
          <p:nvPr/>
        </p:nvSpPr>
        <p:spPr>
          <a:xfrm>
            <a:off x="8933241" y="4943022"/>
            <a:ext cx="96465" cy="12227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2" name="Flowchart: Connector 41"/>
          <p:cNvSpPr/>
          <p:nvPr/>
        </p:nvSpPr>
        <p:spPr>
          <a:xfrm>
            <a:off x="7815409" y="4707916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Flowchart: Connector 42"/>
          <p:cNvSpPr/>
          <p:nvPr/>
        </p:nvSpPr>
        <p:spPr>
          <a:xfrm>
            <a:off x="6929504" y="4176070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Flowchart: Connector 44"/>
          <p:cNvSpPr/>
          <p:nvPr/>
        </p:nvSpPr>
        <p:spPr>
          <a:xfrm>
            <a:off x="7473307" y="397427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Flowchart: Connector 45"/>
          <p:cNvSpPr/>
          <p:nvPr/>
        </p:nvSpPr>
        <p:spPr>
          <a:xfrm>
            <a:off x="8287166" y="4237207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Flowchart: Connector 46"/>
          <p:cNvSpPr/>
          <p:nvPr/>
        </p:nvSpPr>
        <p:spPr>
          <a:xfrm>
            <a:off x="7142575" y="5284902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8" name="Flowchart: Connector 47"/>
          <p:cNvSpPr/>
          <p:nvPr/>
        </p:nvSpPr>
        <p:spPr>
          <a:xfrm>
            <a:off x="7912595" y="5930510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0" name="Flowchart: Connector 49"/>
          <p:cNvSpPr/>
          <p:nvPr/>
        </p:nvSpPr>
        <p:spPr>
          <a:xfrm>
            <a:off x="8818353" y="5095423"/>
            <a:ext cx="96465" cy="122275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" name="Flowchart: Connector 50"/>
          <p:cNvSpPr/>
          <p:nvPr/>
        </p:nvSpPr>
        <p:spPr>
          <a:xfrm>
            <a:off x="8396081" y="5121409"/>
            <a:ext cx="96465" cy="122275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" name="Flowchart: Connector 51"/>
          <p:cNvSpPr/>
          <p:nvPr/>
        </p:nvSpPr>
        <p:spPr>
          <a:xfrm>
            <a:off x="7376842" y="4394776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Flowchart: Connector 52"/>
          <p:cNvSpPr/>
          <p:nvPr/>
        </p:nvSpPr>
        <p:spPr>
          <a:xfrm>
            <a:off x="6435239" y="3815952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Flowchart: Connector 53"/>
          <p:cNvSpPr/>
          <p:nvPr/>
        </p:nvSpPr>
        <p:spPr>
          <a:xfrm>
            <a:off x="6338774" y="4059453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5" name="Flowchart: Connector 54"/>
          <p:cNvSpPr/>
          <p:nvPr/>
        </p:nvSpPr>
        <p:spPr>
          <a:xfrm>
            <a:off x="7815408" y="3913140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6" name="Flowchart: Connector 55"/>
          <p:cNvSpPr/>
          <p:nvPr/>
        </p:nvSpPr>
        <p:spPr>
          <a:xfrm>
            <a:off x="7960827" y="373219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7" name="Flowchart: Connector 56"/>
          <p:cNvSpPr/>
          <p:nvPr/>
        </p:nvSpPr>
        <p:spPr>
          <a:xfrm>
            <a:off x="8133307" y="3443749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8" name="Flowchart: Connector 57"/>
          <p:cNvSpPr/>
          <p:nvPr/>
        </p:nvSpPr>
        <p:spPr>
          <a:xfrm>
            <a:off x="9663085" y="5776021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" name="Flowchart: Connector 58"/>
          <p:cNvSpPr/>
          <p:nvPr/>
        </p:nvSpPr>
        <p:spPr>
          <a:xfrm>
            <a:off x="9814763" y="5987092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0" name="Flowchart: Connector 59"/>
          <p:cNvSpPr/>
          <p:nvPr/>
        </p:nvSpPr>
        <p:spPr>
          <a:xfrm>
            <a:off x="7094990" y="4964924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1" name="Flowchart: Connector 60"/>
          <p:cNvSpPr/>
          <p:nvPr/>
        </p:nvSpPr>
        <p:spPr>
          <a:xfrm>
            <a:off x="6901871" y="497314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2" name="Flowchart: Connector 61"/>
          <p:cNvSpPr/>
          <p:nvPr/>
        </p:nvSpPr>
        <p:spPr>
          <a:xfrm>
            <a:off x="7178617" y="461843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3" name="Flowchart: Connector 62"/>
          <p:cNvSpPr/>
          <p:nvPr/>
        </p:nvSpPr>
        <p:spPr>
          <a:xfrm>
            <a:off x="7425074" y="5149177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4" name="Flowchart: Connector 63"/>
          <p:cNvSpPr/>
          <p:nvPr/>
        </p:nvSpPr>
        <p:spPr>
          <a:xfrm>
            <a:off x="8204242" y="4960798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5" name="Flowchart: Connector 64"/>
          <p:cNvSpPr/>
          <p:nvPr/>
        </p:nvSpPr>
        <p:spPr>
          <a:xfrm>
            <a:off x="8229772" y="4537864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6" name="Flowchart: Connector 65"/>
          <p:cNvSpPr/>
          <p:nvPr/>
        </p:nvSpPr>
        <p:spPr>
          <a:xfrm>
            <a:off x="7675935" y="3596857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7" name="Flowchart: Connector 66"/>
          <p:cNvSpPr/>
          <p:nvPr/>
        </p:nvSpPr>
        <p:spPr>
          <a:xfrm>
            <a:off x="7201155" y="3837186"/>
            <a:ext cx="96465" cy="1222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524311" y="5225387"/>
            <a:ext cx="5376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”Alimentare </a:t>
            </a:r>
            <a:r>
              <a:rPr lang="ro-RO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apă localitatea Grozeşti din sursa Gorban cu traversare la Măcăreşti – Republica 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Moldova”-FAZA Studiu de fezabilitate</a:t>
            </a:r>
            <a:endParaRPr lang="ro-RO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11" name="Straight Arrow Connector 10"/>
          <p:cNvCxnSpPr>
            <a:stCxn id="32" idx="2"/>
          </p:cNvCxnSpPr>
          <p:nvPr/>
        </p:nvCxnSpPr>
        <p:spPr>
          <a:xfrm flipH="1">
            <a:off x="5731840" y="5393370"/>
            <a:ext cx="3720341" cy="61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89B789-CDFD-46E0-8676-08080FE56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B34479-C012-4CA2-B94B-C6E15009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1A2CA2-A7A6-438A-A099-43A9527E4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2" grpId="0" animBg="1"/>
      <p:bldP spid="32" grpId="1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370</Words>
  <Application>Microsoft Office PowerPoint</Application>
  <PresentationFormat>Custom</PresentationFormat>
  <Paragraphs>59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Atelier Proiectare</vt:lpstr>
      <vt:lpstr>Atelier Proiectare</vt:lpstr>
      <vt:lpstr>Atelier Proiectare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Silviu Ciocarlan</dc:creator>
  <cp:lastModifiedBy>Vicu GRASU</cp:lastModifiedBy>
  <cp:revision>32</cp:revision>
  <dcterms:created xsi:type="dcterms:W3CDTF">2017-11-21T14:00:07Z</dcterms:created>
  <dcterms:modified xsi:type="dcterms:W3CDTF">2017-11-22T10:13:39Z</dcterms:modified>
</cp:coreProperties>
</file>