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1" r:id="rId1"/>
  </p:sldMasterIdLst>
  <p:notesMasterIdLst>
    <p:notesMasterId r:id="rId6"/>
  </p:notesMasterIdLst>
  <p:handoutMasterIdLst>
    <p:handoutMasterId r:id="rId7"/>
  </p:handoutMasterIdLst>
  <p:sldIdLst>
    <p:sldId id="407" r:id="rId2"/>
    <p:sldId id="419" r:id="rId3"/>
    <p:sldId id="421" r:id="rId4"/>
    <p:sldId id="406" r:id="rId5"/>
  </p:sldIdLst>
  <p:sldSz cx="9144000" cy="6858000" type="screen4x3"/>
  <p:notesSz cx="6858000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658">
          <p15:clr>
            <a:srgbClr val="A4A3A4"/>
          </p15:clr>
        </p15:guide>
        <p15:guide id="2" orient="horz" pos="388">
          <p15:clr>
            <a:srgbClr val="A4A3A4"/>
          </p15:clr>
        </p15:guide>
        <p15:guide id="3" pos="288">
          <p15:clr>
            <a:srgbClr val="A4A3A4"/>
          </p15:clr>
        </p15:guide>
        <p15:guide id="4" pos="10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aura Bohantova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6452"/>
    <a:srgbClr val="E5DBA1"/>
    <a:srgbClr val="BABA93"/>
    <a:srgbClr val="BABB93"/>
    <a:srgbClr val="DEDEAF"/>
    <a:srgbClr val="999999"/>
    <a:srgbClr val="D9D9D9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03" autoAdjust="0"/>
    <p:restoredTop sz="92385" autoAdjust="0"/>
  </p:normalViewPr>
  <p:slideViewPr>
    <p:cSldViewPr snapToGrid="0">
      <p:cViewPr varScale="1">
        <p:scale>
          <a:sx n="68" d="100"/>
          <a:sy n="68" d="100"/>
        </p:scale>
        <p:origin x="1524" y="54"/>
      </p:cViewPr>
      <p:guideLst>
        <p:guide orient="horz" pos="658"/>
        <p:guide orient="horz" pos="388"/>
        <p:guide pos="288"/>
        <p:guide pos="10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8" d="100"/>
          <a:sy n="108" d="100"/>
        </p:scale>
        <p:origin x="-4140" y="-102"/>
      </p:cViewPr>
      <p:guideLst>
        <p:guide orient="horz" pos="3126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54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1" tIns="45501" rIns="91001" bIns="4550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 dirty="0">
                <a:solidFill>
                  <a:schemeClr val="tx1"/>
                </a:solidFill>
                <a:latin typeface="Arial Narrow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453" y="0"/>
            <a:ext cx="297254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1" tIns="45501" rIns="91001" bIns="4550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 dirty="0">
                <a:solidFill>
                  <a:schemeClr val="tx1"/>
                </a:solidFill>
                <a:latin typeface="Arial Narrow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7254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1" tIns="45501" rIns="91001" bIns="45501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 dirty="0">
                <a:solidFill>
                  <a:schemeClr val="tx1"/>
                </a:solidFill>
                <a:latin typeface="Arial Narrow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453" y="9431338"/>
            <a:ext cx="297254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1" tIns="45501" rIns="91001" bIns="4550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chemeClr val="tx1"/>
                </a:solidFill>
                <a:latin typeface="Arial Narrow" pitchFamily="34" charset="0"/>
                <a:cs typeface="+mn-cs"/>
              </a:defRPr>
            </a:lvl1pPr>
          </a:lstStyle>
          <a:p>
            <a:pPr>
              <a:defRPr/>
            </a:pPr>
            <a:fld id="{4BBF79D3-D540-4A1F-9847-1559C7AB9D71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499185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54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1" tIns="45501" rIns="91001" bIns="4550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 dirty="0">
                <a:solidFill>
                  <a:schemeClr val="tx1"/>
                </a:solidFill>
                <a:latin typeface="Arial Narrow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5453" y="0"/>
            <a:ext cx="297254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1" tIns="45501" rIns="91001" bIns="4550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 dirty="0">
                <a:solidFill>
                  <a:schemeClr val="tx1"/>
                </a:solidFill>
                <a:latin typeface="Arial Narrow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7738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508" y="4714876"/>
            <a:ext cx="5028986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1" tIns="45501" rIns="91001" bIns="455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dirty="0" smtClean="0"/>
              <a:t>Klicken Sie, um die Formate des Vorlagentextes zu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noProof="0" dirty="0" smtClean="0"/>
              <a:t>Dritte Ebene</a:t>
            </a:r>
          </a:p>
          <a:p>
            <a:pPr lvl="3"/>
            <a:r>
              <a:rPr lang="de-DE" noProof="0" dirty="0" smtClean="0"/>
              <a:t>Vierte Ebene</a:t>
            </a:r>
          </a:p>
          <a:p>
            <a:pPr lvl="4"/>
            <a:r>
              <a:rPr lang="de-DE" noProof="0" dirty="0" smtClean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7254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1" tIns="45501" rIns="91001" bIns="45501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 dirty="0">
                <a:solidFill>
                  <a:schemeClr val="tx1"/>
                </a:solidFill>
                <a:latin typeface="Arial Narrow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5453" y="9431338"/>
            <a:ext cx="297254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1" tIns="45501" rIns="91001" bIns="4550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 smtClean="0">
                <a:solidFill>
                  <a:schemeClr val="tx1"/>
                </a:solidFill>
                <a:latin typeface="Arial Narrow" pitchFamily="34" charset="0"/>
                <a:cs typeface="+mn-cs"/>
              </a:defRPr>
            </a:lvl1pPr>
          </a:lstStyle>
          <a:p>
            <a:pPr>
              <a:defRPr/>
            </a:pPr>
            <a:fld id="{FCC8D018-2849-4367-944E-648FA90DDE54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801759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line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dirty="0" smtClean="0"/>
              <a:t>Образец заголовка</a:t>
            </a:r>
            <a:endParaRPr lang="de-DE" noProof="0" dirty="0"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  <a:p>
            <a:pPr lvl="3"/>
            <a:r>
              <a:rPr lang="ru-RU" noProof="0" dirty="0" smtClean="0"/>
              <a:t>Четвертый уровень</a:t>
            </a:r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A5A60-FFC1-4DD6-B034-06B726499F40}" type="datetime1">
              <a:rPr lang="en-GB"/>
              <a:pPr>
                <a:defRPr/>
              </a:pPr>
              <a:t>01/11/2017</a:t>
            </a:fld>
            <a:endParaRPr lang="en-GB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line, Subhead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dirty="0" smtClean="0"/>
              <a:t>Образец заголовка</a:t>
            </a:r>
            <a:endParaRPr lang="de-DE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  <a:p>
            <a:pPr lvl="3"/>
            <a:r>
              <a:rPr lang="ru-RU" noProof="0" dirty="0" smtClean="0"/>
              <a:t>Четвертый уровень</a:t>
            </a:r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47B01B-C2E8-4CD6-B726-44287C896096}" type="datetime1">
              <a:rPr lang="en-GB"/>
              <a:pPr>
                <a:defRPr/>
              </a:pPr>
              <a:t>01/11/2017</a:t>
            </a:fld>
            <a:endParaRPr lang="en-GB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line, Subhead, Bulletpoints,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dirty="0" smtClean="0"/>
              <a:t>Образец заголовка</a:t>
            </a:r>
            <a:endParaRPr lang="de-DE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684000" y="2448000"/>
            <a:ext cx="576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  <a:p>
            <a:pPr lvl="3"/>
            <a:r>
              <a:rPr lang="ru-RU" noProof="0" dirty="0" smtClean="0"/>
              <a:t>Четвертый уровень</a:t>
            </a:r>
          </a:p>
        </p:txBody>
      </p:sp>
      <p:sp>
        <p:nvSpPr>
          <p:cNvPr id="6" name="Bildplatzhalter 2"/>
          <p:cNvSpPr>
            <a:spLocks noGrp="1"/>
          </p:cNvSpPr>
          <p:nvPr>
            <p:ph type="pic" idx="12"/>
          </p:nvPr>
        </p:nvSpPr>
        <p:spPr>
          <a:xfrm>
            <a:off x="6786000" y="2448001"/>
            <a:ext cx="2358000" cy="20520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en-GB" noProof="0" dirty="0" smtClean="0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17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1188A-33A2-4652-B861-6B898985BDA5}" type="datetime1">
              <a:rPr lang="en-GB"/>
              <a:pPr>
                <a:defRPr/>
              </a:pPr>
              <a:t>01/11/2017</a:t>
            </a:fld>
            <a:endParaRPr lang="en-GB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line, Subhead, Bulletpoints, großes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dirty="0" smtClean="0"/>
              <a:t>Образец заголовка</a:t>
            </a:r>
            <a:endParaRPr lang="de-DE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684000" y="2448000"/>
            <a:ext cx="576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  <a:p>
            <a:pPr lvl="3"/>
            <a:r>
              <a:rPr lang="ru-RU" noProof="0" dirty="0" smtClean="0"/>
              <a:t>Четвертый уровень</a:t>
            </a:r>
          </a:p>
        </p:txBody>
      </p:sp>
      <p:sp>
        <p:nvSpPr>
          <p:cNvPr id="8" name="Bildplatzhalter 2"/>
          <p:cNvSpPr>
            <a:spLocks noGrp="1"/>
          </p:cNvSpPr>
          <p:nvPr>
            <p:ph type="pic" idx="12"/>
          </p:nvPr>
        </p:nvSpPr>
        <p:spPr>
          <a:xfrm>
            <a:off x="6786000" y="2448001"/>
            <a:ext cx="2358000" cy="33480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en-GB" noProof="0" dirty="0" smtClean="0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731B3F-98C9-477F-8A19-E86B62010671}" type="datetime1">
              <a:rPr lang="en-GB"/>
              <a:pPr>
                <a:defRPr/>
              </a:pPr>
              <a:t>01/11/2017</a:t>
            </a:fld>
            <a:endParaRPr lang="en-GB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line, 2 Spalten, Subheadline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4000" y="1483200"/>
            <a:ext cx="7776000" cy="617928"/>
          </a:xfrm>
        </p:spPr>
        <p:txBody>
          <a:bodyPr/>
          <a:lstStyle/>
          <a:p>
            <a:r>
              <a:rPr lang="ru-RU" noProof="0" dirty="0" smtClean="0"/>
              <a:t>Образец заголовка</a:t>
            </a:r>
            <a:endParaRPr lang="de-DE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684000" y="2448000"/>
            <a:ext cx="378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  <a:p>
            <a:pPr lvl="3"/>
            <a:r>
              <a:rPr lang="ru-RU" noProof="0" dirty="0" smtClean="0"/>
              <a:t>Четвертый уровень</a:t>
            </a:r>
          </a:p>
        </p:txBody>
      </p:sp>
      <p:sp>
        <p:nvSpPr>
          <p:cNvPr id="8" name="Inhaltsplatzhalter 2"/>
          <p:cNvSpPr>
            <a:spLocks noGrp="1"/>
          </p:cNvSpPr>
          <p:nvPr>
            <p:ph idx="12"/>
          </p:nvPr>
        </p:nvSpPr>
        <p:spPr>
          <a:xfrm>
            <a:off x="4680000" y="2448000"/>
            <a:ext cx="378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  <a:p>
            <a:pPr lvl="3"/>
            <a:r>
              <a:rPr lang="ru-RU" noProof="0" dirty="0" smtClean="0"/>
              <a:t>Четвертый уровень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D77F8-03E1-499A-AFE8-B8E68698775C}" type="datetime1">
              <a:rPr lang="en-GB"/>
              <a:pPr>
                <a:defRPr/>
              </a:pPr>
              <a:t>01/11/2017</a:t>
            </a:fld>
            <a:endParaRPr lang="en-GB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line, 2 Spalten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4000" y="1483200"/>
            <a:ext cx="7776000" cy="617928"/>
          </a:xfrm>
        </p:spPr>
        <p:txBody>
          <a:bodyPr/>
          <a:lstStyle/>
          <a:p>
            <a:r>
              <a:rPr lang="ru-RU" noProof="0" dirty="0" smtClean="0"/>
              <a:t>Образец заголовка</a:t>
            </a:r>
            <a:endParaRPr lang="de-DE" noProof="0" dirty="0"/>
          </a:p>
        </p:txBody>
      </p:sp>
      <p:sp>
        <p:nvSpPr>
          <p:cNvPr id="9" name="Inhaltsplatzhalter 2"/>
          <p:cNvSpPr>
            <a:spLocks noGrp="1"/>
          </p:cNvSpPr>
          <p:nvPr>
            <p:ph idx="1"/>
          </p:nvPr>
        </p:nvSpPr>
        <p:spPr>
          <a:xfrm>
            <a:off x="683999" y="2448000"/>
            <a:ext cx="3780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</p:txBody>
      </p:sp>
      <p:sp>
        <p:nvSpPr>
          <p:cNvPr id="10" name="Inhaltsplatzhalter 2"/>
          <p:cNvSpPr>
            <a:spLocks noGrp="1"/>
          </p:cNvSpPr>
          <p:nvPr>
            <p:ph idx="12"/>
          </p:nvPr>
        </p:nvSpPr>
        <p:spPr>
          <a:xfrm>
            <a:off x="4680000" y="2448000"/>
            <a:ext cx="3780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8158-1737-45DB-8ECC-2C3A89813773}" type="datetime1">
              <a:rPr lang="en-GB"/>
              <a:pPr>
                <a:defRPr/>
              </a:pPr>
              <a:t>01/11/2017</a:t>
            </a:fld>
            <a:endParaRPr lang="en-GB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Grafik 6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1588"/>
            <a:ext cx="9144000" cy="111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Grafik 8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5851525"/>
            <a:ext cx="91440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2447925"/>
            <a:ext cx="7775575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First layer</a:t>
            </a:r>
          </a:p>
          <a:p>
            <a:pPr lvl="1"/>
            <a:r>
              <a:rPr lang="en-GB" smtClean="0"/>
              <a:t>Second layer</a:t>
            </a:r>
          </a:p>
          <a:p>
            <a:pPr lvl="2"/>
            <a:r>
              <a:rPr lang="en-GB" smtClean="0"/>
              <a:t>Third layer</a:t>
            </a:r>
          </a:p>
          <a:p>
            <a:pPr lvl="3"/>
            <a:r>
              <a:rPr lang="en-GB" smtClean="0"/>
              <a:t>Fourth layer</a:t>
            </a:r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7704138" y="6581775"/>
            <a:ext cx="9271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sz="1000" b="0" dirty="0" smtClean="0">
                <a:solidFill>
                  <a:srgbClr val="6E6452"/>
                </a:solidFill>
                <a:latin typeface="Arial Narrow" pitchFamily="34" charset="0"/>
              </a:rPr>
              <a:t>Page </a:t>
            </a:r>
            <a:fld id="{9BC64416-FE4D-4747-9892-1848A6515E88}" type="slidenum">
              <a:rPr lang="en-GB" sz="1000" b="0" smtClean="0">
                <a:solidFill>
                  <a:srgbClr val="6E6452"/>
                </a:solidFill>
                <a:latin typeface="Arial Narrow" pitchFamily="34" charset="0"/>
              </a:rPr>
              <a:pPr>
                <a:defRPr/>
              </a:pPr>
              <a:t>‹#›</a:t>
            </a:fld>
            <a:endParaRPr lang="en-GB" sz="1000" b="0" dirty="0">
              <a:solidFill>
                <a:srgbClr val="6E6452"/>
              </a:solidFill>
              <a:latin typeface="Arial Narrow" pitchFamily="34" charset="0"/>
            </a:endParaRPr>
          </a:p>
        </p:txBody>
      </p:sp>
      <p:sp>
        <p:nvSpPr>
          <p:cNvPr id="1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62263" y="6581775"/>
            <a:ext cx="34194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defRPr sz="1000" b="1" spc="70" baseline="0" dirty="0">
                <a:solidFill>
                  <a:srgbClr val="6E6452"/>
                </a:solidFill>
                <a:latin typeface="Arial Narrow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6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9450" y="6581775"/>
            <a:ext cx="12954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000" b="0" smtClean="0">
                <a:solidFill>
                  <a:srgbClr val="6E6452"/>
                </a:solidFill>
                <a:latin typeface="Arial Narrow" pitchFamily="34" charset="0"/>
                <a:cs typeface="+mn-cs"/>
              </a:defRPr>
            </a:lvl1pPr>
          </a:lstStyle>
          <a:p>
            <a:pPr>
              <a:defRPr/>
            </a:pPr>
            <a:fld id="{6CC72D31-0A1F-4446-B251-5763FDFFC8B0}" type="datetime1">
              <a:rPr lang="en-GB"/>
              <a:pPr>
                <a:defRPr/>
              </a:pPr>
              <a:t>01/11/2017</a:t>
            </a:fld>
            <a:endParaRPr lang="en-GB" dirty="0"/>
          </a:p>
        </p:txBody>
      </p:sp>
      <p:sp>
        <p:nvSpPr>
          <p:cNvPr id="1032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1482725"/>
            <a:ext cx="777557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here to add title</a:t>
            </a:r>
            <a:endParaRPr lang="de-DE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99" r:id="rId2"/>
    <p:sldLayoutId id="2147483698" r:id="rId3"/>
    <p:sldLayoutId id="2147483697" r:id="rId4"/>
    <p:sldLayoutId id="2147483696" r:id="rId5"/>
    <p:sldLayoutId id="2147483695" r:id="rId6"/>
  </p:sldLayoutIdLst>
  <p:transition/>
  <p:timing>
    <p:tnLst>
      <p:par>
        <p:cTn id="1" dur="indefinite" restart="never" nodeType="tmRoot"/>
      </p:par>
    </p:tnLst>
  </p:timing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2400">
          <a:solidFill>
            <a:srgbClr val="6E645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>
          <a:solidFill>
            <a:srgbClr val="6E645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400">
          <a:solidFill>
            <a:srgbClr val="6E645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400">
          <a:solidFill>
            <a:srgbClr val="6E645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400">
          <a:solidFill>
            <a:srgbClr val="6E645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58775" indent="-358775" algn="l" rtl="0" fontAlgn="base">
        <a:spcBef>
          <a:spcPts val="400"/>
        </a:spcBef>
        <a:spcAft>
          <a:spcPts val="800"/>
        </a:spcAft>
        <a:buClr>
          <a:srgbClr val="C80F0F"/>
        </a:buClr>
        <a:buFont typeface="Arial" charset="0"/>
        <a:buChar char="•"/>
        <a:tabLst>
          <a:tab pos="2190750" algn="l"/>
        </a:tabLst>
        <a:defRPr>
          <a:solidFill>
            <a:srgbClr val="6E6452"/>
          </a:solidFill>
          <a:latin typeface="+mn-lt"/>
          <a:ea typeface="+mn-ea"/>
          <a:cs typeface="+mn-cs"/>
        </a:defRPr>
      </a:lvl1pPr>
      <a:lvl2pPr marL="719138" indent="-358775" algn="l" rtl="0" fontAlgn="base">
        <a:spcBef>
          <a:spcPts val="400"/>
        </a:spcBef>
        <a:spcAft>
          <a:spcPts val="800"/>
        </a:spcAft>
        <a:buClr>
          <a:srgbClr val="6E6452"/>
        </a:buClr>
        <a:buFont typeface="Arial" charset="0"/>
        <a:buChar char="•"/>
        <a:tabLst>
          <a:tab pos="2190750" algn="l"/>
        </a:tabLst>
        <a:defRPr>
          <a:solidFill>
            <a:srgbClr val="6E6452"/>
          </a:solidFill>
          <a:latin typeface="+mn-lt"/>
        </a:defRPr>
      </a:lvl2pPr>
      <a:lvl3pPr marL="1079500" indent="-358775" algn="l" rtl="0" fontAlgn="base">
        <a:spcBef>
          <a:spcPts val="400"/>
        </a:spcBef>
        <a:spcAft>
          <a:spcPts val="800"/>
        </a:spcAft>
        <a:buClr>
          <a:srgbClr val="6E6452"/>
        </a:buClr>
        <a:buFont typeface="Arial" charset="0"/>
        <a:buChar char="•"/>
        <a:tabLst>
          <a:tab pos="2190750" algn="l"/>
        </a:tabLst>
        <a:defRPr>
          <a:solidFill>
            <a:srgbClr val="6E6452"/>
          </a:solidFill>
          <a:latin typeface="+mn-lt"/>
        </a:defRPr>
      </a:lvl3pPr>
      <a:lvl4pPr marL="1439863" indent="-358775" algn="l" rtl="0" fontAlgn="base">
        <a:spcBef>
          <a:spcPts val="400"/>
        </a:spcBef>
        <a:spcAft>
          <a:spcPts val="800"/>
        </a:spcAft>
        <a:buClr>
          <a:srgbClr val="6E6452"/>
        </a:buClr>
        <a:buFont typeface="Arial" charset="0"/>
        <a:buChar char="•"/>
        <a:tabLst>
          <a:tab pos="2190750" algn="l"/>
        </a:tabLst>
        <a:defRPr>
          <a:solidFill>
            <a:srgbClr val="6E6452"/>
          </a:solidFill>
          <a:latin typeface="+mn-lt"/>
        </a:defRPr>
      </a:lvl4pPr>
      <a:lvl5pPr marL="1798638" indent="-358775" algn="l" rtl="0" fontAlgn="base">
        <a:spcBef>
          <a:spcPts val="400"/>
        </a:spcBef>
        <a:spcAft>
          <a:spcPts val="800"/>
        </a:spcAft>
        <a:buClr>
          <a:srgbClr val="6E6452"/>
        </a:buClr>
        <a:buFont typeface="Arial" charset="0"/>
        <a:buChar char="•"/>
        <a:tabLst>
          <a:tab pos="2190750" algn="l"/>
        </a:tabLst>
        <a:defRPr>
          <a:solidFill>
            <a:srgbClr val="6E6452"/>
          </a:solidFill>
          <a:latin typeface="+mn-lt"/>
        </a:defRPr>
      </a:lvl5pPr>
      <a:lvl6pPr marL="216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6pPr>
      <a:lvl7pPr marL="252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7pPr>
      <a:lvl8pPr marL="288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8pPr>
      <a:lvl9pPr marL="324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8.png"/><Relationship Id="rId3" Type="http://schemas.openxmlformats.org/officeDocument/2006/relationships/image" Target="../media/image10.jpeg"/><Relationship Id="rId7" Type="http://schemas.openxmlformats.org/officeDocument/2006/relationships/hyperlink" Target="http://www.ifcaac.amac.md/" TargetMode="External"/><Relationship Id="rId12" Type="http://schemas.openxmlformats.org/officeDocument/2006/relationships/image" Target="../media/image7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6.png"/><Relationship Id="rId5" Type="http://schemas.openxmlformats.org/officeDocument/2006/relationships/image" Target="../media/image12.jpeg"/><Relationship Id="rId10" Type="http://schemas.openxmlformats.org/officeDocument/2006/relationships/image" Target="../media/image5.png"/><Relationship Id="rId4" Type="http://schemas.openxmlformats.org/officeDocument/2006/relationships/image" Target="../media/image11.jpeg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o-RO" b="0" dirty="0" smtClean="0"/>
              <a:t>Natalia Ciobanu</a:t>
            </a:r>
            <a:endParaRPr lang="de-DE" b="0" dirty="0"/>
          </a:p>
        </p:txBody>
      </p:sp>
      <p:sp>
        <p:nvSpPr>
          <p:cNvPr id="109570" name="Datumsplatzhalter 3"/>
          <p:cNvSpPr>
            <a:spLocks noGrp="1"/>
          </p:cNvSpPr>
          <p:nvPr>
            <p:ph type="dt" sz="half" idx="11"/>
          </p:nvPr>
        </p:nvSpPr>
        <p:spPr>
          <a:noFill/>
        </p:spPr>
        <p:txBody>
          <a:bodyPr/>
          <a:lstStyle/>
          <a:p>
            <a:fld id="{1A768533-9F5A-4A96-B8F6-9A95114E0856}" type="datetime1">
              <a:rPr lang="en-GB">
                <a:cs typeface="Arial" charset="0"/>
              </a:rPr>
              <a:pPr/>
              <a:t>01/11/2017</a:t>
            </a:fld>
            <a:endParaRPr lang="de-DE">
              <a:cs typeface="Arial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822" y="340351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591" y="238290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454" y="293541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cf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739" y="146415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fcaac_logo0200p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035" y="100508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181" y="46645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163782" y="809809"/>
            <a:ext cx="71628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itel 9"/>
          <p:cNvSpPr txBox="1">
            <a:spLocks/>
          </p:cNvSpPr>
          <p:nvPr/>
        </p:nvSpPr>
        <p:spPr bwMode="auto">
          <a:xfrm>
            <a:off x="428625" y="2486025"/>
            <a:ext cx="8372475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6E645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6E645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6E645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6E645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6E645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ro-RO" altLang="en-US" sz="3000" b="1" kern="0" dirty="0" smtClean="0">
                <a:solidFill>
                  <a:srgbClr val="FF0000"/>
                </a:solidFill>
              </a:rPr>
              <a:t/>
            </a:r>
            <a:br>
              <a:rPr lang="ro-RO" altLang="en-US" sz="3000" b="1" kern="0" dirty="0" smtClean="0">
                <a:solidFill>
                  <a:srgbClr val="FF0000"/>
                </a:solidFill>
              </a:rPr>
            </a:br>
            <a:r>
              <a:rPr lang="ro-RO" altLang="en-US" sz="3000" b="1" kern="0" dirty="0" smtClean="0">
                <a:solidFill>
                  <a:srgbClr val="FF0000"/>
                </a:solidFill>
              </a:rPr>
              <a:t>Elaborarea agendei Modulul </a:t>
            </a:r>
            <a:r>
              <a:rPr lang="ro-RO" altLang="en-US" sz="3000" b="1" kern="0" dirty="0" smtClean="0">
                <a:solidFill>
                  <a:srgbClr val="FF0000"/>
                </a:solidFill>
              </a:rPr>
              <a:t>1</a:t>
            </a:r>
            <a:r>
              <a:rPr lang="en-US" altLang="en-US" sz="3000" b="1" kern="0" dirty="0" smtClean="0">
                <a:solidFill>
                  <a:srgbClr val="FF0000"/>
                </a:solidFill>
              </a:rPr>
              <a:t>3</a:t>
            </a:r>
            <a:r>
              <a:rPr lang="vi-VN" altLang="en-US" sz="3000" b="1" kern="0" dirty="0" smtClean="0">
                <a:solidFill>
                  <a:srgbClr val="FF0000"/>
                </a:solidFill>
              </a:rPr>
              <a:t/>
            </a:r>
            <a:br>
              <a:rPr lang="vi-VN" altLang="en-US" sz="3000" b="1" kern="0" dirty="0" smtClean="0">
                <a:solidFill>
                  <a:srgbClr val="FF0000"/>
                </a:solidFill>
              </a:rPr>
            </a:br>
            <a:r>
              <a:rPr lang="pt-BR" altLang="en-US" sz="3000" b="1" kern="0" dirty="0" smtClean="0">
                <a:solidFill>
                  <a:srgbClr val="C00000"/>
                </a:solidFill>
              </a:rPr>
              <a:t/>
            </a:r>
            <a:br>
              <a:rPr lang="pt-BR" altLang="en-US" sz="3000" b="1" kern="0" dirty="0" smtClean="0">
                <a:solidFill>
                  <a:srgbClr val="C00000"/>
                </a:solidFill>
              </a:rPr>
            </a:br>
            <a:r>
              <a:rPr lang="pt-BR" altLang="en-US" sz="3000" b="1" kern="0" dirty="0" smtClean="0">
                <a:solidFill>
                  <a:srgbClr val="FF0000"/>
                </a:solidFill>
              </a:rPr>
              <a:t/>
            </a:r>
            <a:br>
              <a:rPr lang="pt-BR" altLang="en-US" sz="3000" b="1" kern="0" dirty="0" smtClean="0">
                <a:solidFill>
                  <a:srgbClr val="FF0000"/>
                </a:solidFill>
              </a:rPr>
            </a:br>
            <a:endParaRPr lang="en-US" altLang="en-US" sz="3000" b="1" kern="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6167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o-RO" b="0" dirty="0" smtClean="0"/>
              <a:t>Natalia Ciobanu</a:t>
            </a:r>
            <a:endParaRPr lang="de-DE" b="0" dirty="0"/>
          </a:p>
        </p:txBody>
      </p:sp>
      <p:sp>
        <p:nvSpPr>
          <p:cNvPr id="109570" name="Datumsplatzhalter 3"/>
          <p:cNvSpPr>
            <a:spLocks noGrp="1"/>
          </p:cNvSpPr>
          <p:nvPr>
            <p:ph type="dt" sz="half" idx="11"/>
          </p:nvPr>
        </p:nvSpPr>
        <p:spPr>
          <a:noFill/>
        </p:spPr>
        <p:txBody>
          <a:bodyPr/>
          <a:lstStyle/>
          <a:p>
            <a:fld id="{1A768533-9F5A-4A96-B8F6-9A95114E0856}" type="datetime1">
              <a:rPr lang="en-GB">
                <a:cs typeface="Arial" charset="0"/>
              </a:rPr>
              <a:pPr/>
              <a:t>01/11/2017</a:t>
            </a:fld>
            <a:endParaRPr lang="de-DE">
              <a:cs typeface="Arial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822" y="340351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591" y="238290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454" y="293541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cf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739" y="146415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fcaac_logo0200p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035" y="100508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181" y="46645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163782" y="809809"/>
            <a:ext cx="71628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4097567"/>
              </p:ext>
            </p:extLst>
          </p:nvPr>
        </p:nvGraphicFramePr>
        <p:xfrm>
          <a:off x="568325" y="2663687"/>
          <a:ext cx="8177213" cy="409498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665818">
                  <a:extLst>
                    <a:ext uri="{9D8B030D-6E8A-4147-A177-3AD203B41FA5}">
                      <a16:colId xmlns:a16="http://schemas.microsoft.com/office/drawing/2014/main" val="3449066322"/>
                    </a:ext>
                  </a:extLst>
                </a:gridCol>
                <a:gridCol w="4501727">
                  <a:extLst>
                    <a:ext uri="{9D8B030D-6E8A-4147-A177-3AD203B41FA5}">
                      <a16:colId xmlns:a16="http://schemas.microsoft.com/office/drawing/2014/main" val="1564775614"/>
                    </a:ext>
                  </a:extLst>
                </a:gridCol>
                <a:gridCol w="2009668">
                  <a:extLst>
                    <a:ext uri="{9D8B030D-6E8A-4147-A177-3AD203B41FA5}">
                      <a16:colId xmlns:a16="http://schemas.microsoft.com/office/drawing/2014/main" val="2113429106"/>
                    </a:ext>
                  </a:extLst>
                </a:gridCol>
              </a:tblGrid>
              <a:tr h="24761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o-RO" sz="1100">
                          <a:effectLst/>
                        </a:rPr>
                        <a:t>Ora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o-RO" sz="1100">
                          <a:effectLst/>
                        </a:rPr>
                        <a:t>Tema sesiunii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o-RO" sz="1100">
                          <a:effectLst/>
                        </a:rPr>
                        <a:t>Lectorul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00062632"/>
                  </a:ext>
                </a:extLst>
              </a:tr>
              <a:tr h="2476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100">
                          <a:effectLst/>
                        </a:rPr>
                        <a:t>09.00 – 09.30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100">
                          <a:effectLst/>
                        </a:rPr>
                        <a:t>Înregistrarea participanţilor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10179745"/>
                  </a:ext>
                </a:extLst>
              </a:tr>
              <a:tr h="7428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100">
                          <a:effectLst/>
                        </a:rPr>
                        <a:t>09.30 – 10.00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100" dirty="0">
                          <a:effectLst/>
                        </a:rPr>
                        <a:t>Prezentarea echipei/participanților, conținutului și structurii cursului; stabilirea regulilor de lucru; identificarea necesităților de instruire a cursanților.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09901922"/>
                  </a:ext>
                </a:extLst>
              </a:tr>
              <a:tr h="2476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100">
                          <a:effectLst/>
                        </a:rPr>
                        <a:t>10.00 – 11.00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100" dirty="0">
                          <a:effectLst/>
                        </a:rPr>
                        <a:t>Sesiunea 1: 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6728166"/>
                  </a:ext>
                </a:extLst>
              </a:tr>
              <a:tr h="3976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100">
                          <a:effectLst/>
                        </a:rPr>
                        <a:t>11.00 – 11.15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100" dirty="0">
                          <a:effectLst/>
                        </a:rPr>
                        <a:t>Pauză de cafea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4929346"/>
                  </a:ext>
                </a:extLst>
              </a:tr>
              <a:tr h="2476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100">
                          <a:effectLst/>
                        </a:rPr>
                        <a:t>11.15 – 12.15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100" dirty="0">
                          <a:effectLst/>
                        </a:rPr>
                        <a:t>Sesiunea 2: 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15110284"/>
                  </a:ext>
                </a:extLst>
              </a:tr>
              <a:tr h="2476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100">
                          <a:effectLst/>
                        </a:rPr>
                        <a:t>12.00 – 13.15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100">
                          <a:effectLst/>
                        </a:rPr>
                        <a:t>Sesiunea 3: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45543395"/>
                  </a:ext>
                </a:extLst>
              </a:tr>
              <a:tr h="4783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100">
                          <a:effectLst/>
                        </a:rPr>
                        <a:t>13.15 – 14.15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100" kern="0" dirty="0">
                          <a:effectLst/>
                        </a:rPr>
                        <a:t>Masa de prânz</a:t>
                      </a:r>
                      <a:endParaRPr lang="en-US" sz="1100" b="1" i="1" kern="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9622671"/>
                  </a:ext>
                </a:extLst>
              </a:tr>
              <a:tr h="2476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100">
                          <a:effectLst/>
                        </a:rPr>
                        <a:t>14.15 – 15.00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100" dirty="0">
                          <a:effectLst/>
                        </a:rPr>
                        <a:t>Sesiunea 4: 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65105655"/>
                  </a:ext>
                </a:extLst>
              </a:tr>
              <a:tr h="2476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100">
                          <a:effectLst/>
                        </a:rPr>
                        <a:t>15.00 – 15.15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100" kern="0" dirty="0">
                          <a:effectLst/>
                        </a:rPr>
                        <a:t>Pauză de cafea</a:t>
                      </a:r>
                      <a:endParaRPr lang="en-US" sz="1100" b="1" i="1" kern="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4967753"/>
                  </a:ext>
                </a:extLst>
              </a:tr>
              <a:tr h="2476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100">
                          <a:effectLst/>
                        </a:rPr>
                        <a:t>15.15 – 16.00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100" dirty="0">
                          <a:effectLst/>
                        </a:rPr>
                        <a:t>Sesiunea 5: 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13341434"/>
                  </a:ext>
                </a:extLst>
              </a:tr>
              <a:tr h="2476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100">
                          <a:effectLst/>
                        </a:rPr>
                        <a:t>16.00 – 16.30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100">
                          <a:effectLst/>
                        </a:rPr>
                        <a:t>Testarea cursanților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396521"/>
                  </a:ext>
                </a:extLst>
              </a:tr>
              <a:tr h="2476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100">
                          <a:effectLst/>
                        </a:rPr>
                        <a:t>16.30 – 17.00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100" dirty="0">
                          <a:effectLst/>
                        </a:rPr>
                        <a:t>Concluziile zile de instruire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93975869"/>
                  </a:ext>
                </a:extLst>
              </a:tr>
            </a:tbl>
          </a:graphicData>
        </a:graphic>
      </p:graphicFrame>
      <p:sp>
        <p:nvSpPr>
          <p:cNvPr id="12" name="Title 1"/>
          <p:cNvSpPr txBox="1">
            <a:spLocks/>
          </p:cNvSpPr>
          <p:nvPr/>
        </p:nvSpPr>
        <p:spPr bwMode="auto">
          <a:xfrm>
            <a:off x="666750" y="1507987"/>
            <a:ext cx="7102475" cy="67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E645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E645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E645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E645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6E645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o-RO" altLang="en-US" sz="3200" kern="0" dirty="0" smtClean="0">
                <a:solidFill>
                  <a:srgbClr val="002060"/>
                </a:solidFill>
              </a:rPr>
              <a:t>Ce trebuie să conțină o agendă</a:t>
            </a:r>
            <a:r>
              <a:rPr lang="vi-VN" altLang="en-US" sz="3200" kern="0" dirty="0" smtClean="0">
                <a:solidFill>
                  <a:srgbClr val="002060"/>
                </a:solidFill>
              </a:rPr>
              <a:t>?</a:t>
            </a:r>
            <a:endParaRPr lang="ro-RO" altLang="en-US" sz="3200" kern="0" dirty="0" smtClean="0">
              <a:solidFill>
                <a:srgbClr val="002060"/>
              </a:solidFill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666750" y="1927087"/>
            <a:ext cx="7588250" cy="103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bIns="0" anchor="ctr">
            <a:spAutoFit/>
          </a:bodyPr>
          <a:lstStyle>
            <a:lvl1pPr>
              <a:defRPr sz="2200" b="1">
                <a:solidFill>
                  <a:srgbClr val="9999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200" b="1">
                <a:solidFill>
                  <a:srgbClr val="9999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200" b="1">
                <a:solidFill>
                  <a:srgbClr val="9999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200" b="1">
                <a:solidFill>
                  <a:srgbClr val="9999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200" b="1">
                <a:solidFill>
                  <a:srgbClr val="9999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ro-RO" altLang="en-US" sz="1100">
              <a:solidFill>
                <a:srgbClr val="000000"/>
              </a:solidFill>
              <a:cs typeface="Calibri" panose="020F0502020204030204" pitchFamily="34" charset="0"/>
            </a:endParaRPr>
          </a:p>
          <a:p>
            <a:endParaRPr lang="ro-RO" altLang="en-US" sz="1100">
              <a:solidFill>
                <a:srgbClr val="000000"/>
              </a:solidFill>
              <a:cs typeface="Calibri" panose="020F0502020204030204" pitchFamily="34" charset="0"/>
            </a:endParaRPr>
          </a:p>
          <a:p>
            <a:r>
              <a:rPr lang="ro-RO" altLang="en-US" sz="2000">
                <a:solidFill>
                  <a:srgbClr val="000000"/>
                </a:solidFill>
                <a:latin typeface="Cambria" panose="02040503050406030204" pitchFamily="18" charset="0"/>
                <a:cs typeface="Calibri" panose="020F0502020204030204" pitchFamily="34" charset="0"/>
              </a:rPr>
              <a:t>MODULUL: denumirea </a:t>
            </a:r>
            <a:endParaRPr lang="en-US" altLang="en-US" sz="2000">
              <a:latin typeface="Cambria" panose="02040503050406030204" pitchFamily="18" charset="0"/>
            </a:endParaRPr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00831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o-RO" b="0" dirty="0" smtClean="0"/>
              <a:t>Natalia Ciobanu</a:t>
            </a:r>
            <a:endParaRPr lang="de-DE" b="0" dirty="0"/>
          </a:p>
        </p:txBody>
      </p:sp>
      <p:sp>
        <p:nvSpPr>
          <p:cNvPr id="109570" name="Datumsplatzhalter 3"/>
          <p:cNvSpPr>
            <a:spLocks noGrp="1"/>
          </p:cNvSpPr>
          <p:nvPr>
            <p:ph type="dt" sz="half" idx="11"/>
          </p:nvPr>
        </p:nvSpPr>
        <p:spPr>
          <a:noFill/>
        </p:spPr>
        <p:txBody>
          <a:bodyPr/>
          <a:lstStyle/>
          <a:p>
            <a:fld id="{1A768533-9F5A-4A96-B8F6-9A95114E0856}" type="datetime1">
              <a:rPr lang="en-GB">
                <a:cs typeface="Arial" charset="0"/>
              </a:rPr>
              <a:pPr/>
              <a:t>01/11/2017</a:t>
            </a:fld>
            <a:endParaRPr lang="de-DE">
              <a:cs typeface="Arial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822" y="340351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591" y="238290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454" y="293541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cf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739" y="146415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fcaac_logo0200p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035" y="100508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181" y="46645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163782" y="809809"/>
            <a:ext cx="71628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itel 9"/>
          <p:cNvSpPr txBox="1">
            <a:spLocks/>
          </p:cNvSpPr>
          <p:nvPr/>
        </p:nvSpPr>
        <p:spPr bwMode="auto">
          <a:xfrm>
            <a:off x="428625" y="2486025"/>
            <a:ext cx="8372475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6E645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6E645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6E645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6E645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6E645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ro-RO" altLang="en-US" sz="3000" b="1" kern="0" dirty="0" smtClean="0">
                <a:solidFill>
                  <a:srgbClr val="FF0000"/>
                </a:solidFill>
              </a:rPr>
              <a:t/>
            </a:r>
            <a:br>
              <a:rPr lang="ro-RO" altLang="en-US" sz="3000" b="1" kern="0" dirty="0" smtClean="0">
                <a:solidFill>
                  <a:srgbClr val="FF0000"/>
                </a:solidFill>
              </a:rPr>
            </a:br>
            <a:r>
              <a:rPr lang="en-US" altLang="en-US" sz="3000" b="1" kern="0" dirty="0" err="1" smtClean="0">
                <a:solidFill>
                  <a:srgbClr val="FF0000"/>
                </a:solidFill>
              </a:rPr>
              <a:t>urmeaza</a:t>
            </a:r>
            <a:r>
              <a:rPr lang="en-US" altLang="en-US" sz="3000" b="1" kern="0" dirty="0" smtClean="0">
                <a:solidFill>
                  <a:srgbClr val="FF0000"/>
                </a:solidFill>
              </a:rPr>
              <a:t> de </a:t>
            </a:r>
            <a:r>
              <a:rPr lang="en-US" altLang="en-US" sz="3000" b="1" kern="0" dirty="0" err="1" smtClean="0">
                <a:solidFill>
                  <a:srgbClr val="FF0000"/>
                </a:solidFill>
              </a:rPr>
              <a:t>completat</a:t>
            </a:r>
            <a:r>
              <a:rPr lang="en-US" altLang="en-US" sz="3000" b="1" kern="0" dirty="0" smtClean="0">
                <a:solidFill>
                  <a:srgbClr val="FF0000"/>
                </a:solidFill>
              </a:rPr>
              <a:t>…………………………………….</a:t>
            </a:r>
            <a:endParaRPr lang="en-US" altLang="en-US" sz="3000" b="1" kern="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3824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XXX</a:t>
            </a:r>
          </a:p>
        </p:txBody>
      </p:sp>
      <p:sp>
        <p:nvSpPr>
          <p:cNvPr id="109570" name="Datumsplatzhalter 3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fld id="{1A768533-9F5A-4A96-B8F6-9A95114E0856}" type="datetime1">
              <a:rPr lang="en-GB">
                <a:cs typeface="Arial" charset="0"/>
              </a:rPr>
              <a:pPr/>
              <a:t>01/11/2017</a:t>
            </a:fld>
            <a:endParaRPr lang="de-DE">
              <a:cs typeface="Arial" charset="0"/>
            </a:endParaRPr>
          </a:p>
        </p:txBody>
      </p:sp>
      <p:sp>
        <p:nvSpPr>
          <p:cNvPr id="7" name="Inhaltsplatzhalter 8"/>
          <p:cNvSpPr txBox="1">
            <a:spLocks/>
          </p:cNvSpPr>
          <p:nvPr/>
        </p:nvSpPr>
        <p:spPr>
          <a:xfrm>
            <a:off x="2433908" y="1620411"/>
            <a:ext cx="6262254" cy="2074863"/>
          </a:xfrm>
          <a:prstGeom prst="rect">
            <a:avLst/>
          </a:prstGeom>
        </p:spPr>
        <p:txBody>
          <a:bodyPr/>
          <a:lstStyle/>
          <a:p>
            <a:pPr algn="ctr">
              <a:spcAft>
                <a:spcPts val="600"/>
              </a:spcAft>
            </a:pPr>
            <a:endParaRPr lang="en-US" sz="2000" dirty="0">
              <a:solidFill>
                <a:srgbClr val="534B3E"/>
              </a:solidFill>
            </a:endParaRPr>
          </a:p>
          <a:p>
            <a:pPr algn="ctr">
              <a:spcAft>
                <a:spcPts val="600"/>
              </a:spcAft>
            </a:pPr>
            <a:endParaRPr lang="en-US" sz="2000" dirty="0">
              <a:solidFill>
                <a:srgbClr val="534B3E"/>
              </a:solidFill>
            </a:endParaRPr>
          </a:p>
          <a:p>
            <a:pPr>
              <a:spcAft>
                <a:spcPts val="300"/>
              </a:spcAft>
            </a:pPr>
            <a:r>
              <a:rPr lang="ro-RO" sz="2800" dirty="0" smtClean="0">
                <a:solidFill>
                  <a:srgbClr val="534B3E"/>
                </a:solidFill>
              </a:rPr>
              <a:t>Vă mulțumim pentru atenție</a:t>
            </a:r>
            <a:endParaRPr lang="en-GB" sz="2800" dirty="0">
              <a:solidFill>
                <a:srgbClr val="534B3E"/>
              </a:solidFill>
            </a:endParaRPr>
          </a:p>
          <a:p>
            <a:endParaRPr lang="en-GB" sz="1000" dirty="0">
              <a:solidFill>
                <a:srgbClr val="534B3E"/>
              </a:solidFill>
            </a:endParaRPr>
          </a:p>
        </p:txBody>
      </p:sp>
      <p:sp>
        <p:nvSpPr>
          <p:cNvPr id="22" name="Textfeld 9"/>
          <p:cNvSpPr txBox="1">
            <a:spLocks noChangeArrowheads="1"/>
          </p:cNvSpPr>
          <p:nvPr/>
        </p:nvSpPr>
        <p:spPr bwMode="auto">
          <a:xfrm>
            <a:off x="427153" y="5399463"/>
            <a:ext cx="1371600" cy="2159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ro-RO" sz="800" b="0" dirty="0" smtClean="0">
                <a:solidFill>
                  <a:schemeClr val="tx2">
                    <a:lumMod val="75000"/>
                  </a:schemeClr>
                </a:solidFill>
              </a:rPr>
              <a:t>Proiect co-finanțat de</a:t>
            </a:r>
            <a:endParaRPr lang="en-GB" sz="800" b="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3" name="Picture 11" descr="F:\Branding\EU\jaun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1056" y="5624205"/>
            <a:ext cx="13652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11" descr="H:\bn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46511" y="5590073"/>
            <a:ext cx="1016000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58991" y="5624205"/>
            <a:ext cx="1639887" cy="95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Textfeld 9"/>
          <p:cNvSpPr txBox="1">
            <a:spLocks noChangeArrowheads="1"/>
          </p:cNvSpPr>
          <p:nvPr/>
        </p:nvSpPr>
        <p:spPr bwMode="auto">
          <a:xfrm>
            <a:off x="6898878" y="5383151"/>
            <a:ext cx="1147762" cy="21431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ro-RO" sz="800" b="0" dirty="0" smtClean="0">
                <a:solidFill>
                  <a:schemeClr val="tx2">
                    <a:lumMod val="75000"/>
                  </a:schemeClr>
                </a:solidFill>
              </a:rPr>
              <a:t>In cooperare cu</a:t>
            </a:r>
            <a:endParaRPr lang="ro-RO" sz="800" b="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6" name="Picture 15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2045" y="5540701"/>
            <a:ext cx="1071880" cy="1071880"/>
          </a:xfrm>
          <a:prstGeom prst="rect">
            <a:avLst/>
          </a:prstGeom>
        </p:spPr>
      </p:pic>
      <p:pic>
        <p:nvPicPr>
          <p:cNvPr id="17" name="Picture 16" descr="D:\Users\Desktop\logotype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2716" y="5818037"/>
            <a:ext cx="1958975" cy="569595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CasetăText 1"/>
          <p:cNvSpPr txBox="1"/>
          <p:nvPr/>
        </p:nvSpPr>
        <p:spPr>
          <a:xfrm>
            <a:off x="1856306" y="3145976"/>
            <a:ext cx="5361912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400" b="0" u="sng" dirty="0" smtClean="0">
                <a:solidFill>
                  <a:schemeClr val="bg2">
                    <a:lumMod val="25000"/>
                  </a:schemeClr>
                </a:solidFill>
                <a:latin typeface="+mn-lt"/>
                <a:hlinkClick r:id="rId7"/>
              </a:rPr>
              <a:t>www.ifcaac.amac.md</a:t>
            </a:r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u="sng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ifcaac@fua.utm.md</a:t>
            </a:r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telefon</a:t>
            </a:r>
            <a:r>
              <a:rPr lang="ro-RO" sz="14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: (022) 77-38 22</a:t>
            </a:r>
          </a:p>
          <a:p>
            <a:pPr algn="ctr"/>
            <a:r>
              <a:rPr lang="ro-RO" sz="14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 </a:t>
            </a:r>
          </a:p>
          <a:p>
            <a:pPr algn="ctr"/>
            <a:r>
              <a:rPr lang="ro-RO" sz="1400" b="0" u="sng">
                <a:solidFill>
                  <a:srgbClr val="7030A0"/>
                </a:solidFill>
                <a:latin typeface="+mn-lt"/>
              </a:rPr>
              <a:t>www.amac.md</a:t>
            </a:r>
            <a:r>
              <a:rPr lang="ro-RO" sz="1400" b="0">
                <a:solidFill>
                  <a:srgbClr val="7030A0"/>
                </a:solidFill>
                <a:latin typeface="+mn-lt"/>
              </a:rPr>
              <a:t>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u="sng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apacanal@yandex.ru</a:t>
            </a:r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telefon</a:t>
            </a:r>
            <a:r>
              <a:rPr lang="ro-RO" sz="14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: (022) 28-84-33</a:t>
            </a:r>
          </a:p>
          <a:p>
            <a:pPr algn="ctr"/>
            <a:endParaRPr lang="ro-RO" sz="8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p:pic>
        <p:nvPicPr>
          <p:cNvPr id="2049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822" y="509167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6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591" y="407106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454" y="462357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fc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739" y="315231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ifcaac_logo0200px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035" y="269324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181" y="215461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1163782" y="-24491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1163782" y="21228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zh-CN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zh-CN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zh-CN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</a:t>
            </a:r>
            <a:endParaRPr kumimoji="0" lang="ro-RO" altLang="zh-CN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1163782" y="978625"/>
            <a:ext cx="71628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IZ_Banner_Kopfzeile-Ausland (3)">
  <a:themeElements>
    <a:clrScheme name="GIZ">
      <a:dk1>
        <a:srgbClr val="000000"/>
      </a:dk1>
      <a:lt1>
        <a:srgbClr val="FFFFFF"/>
      </a:lt1>
      <a:dk2>
        <a:srgbClr val="6E6452"/>
      </a:dk2>
      <a:lt2>
        <a:srgbClr val="D2CDC8"/>
      </a:lt2>
      <a:accent1>
        <a:srgbClr val="C80F0F"/>
      </a:accent1>
      <a:accent2>
        <a:srgbClr val="4B859F"/>
      </a:accent2>
      <a:accent3>
        <a:srgbClr val="B498BA"/>
      </a:accent3>
      <a:accent4>
        <a:srgbClr val="F3BF49"/>
      </a:accent4>
      <a:accent5>
        <a:srgbClr val="94B322"/>
      </a:accent5>
      <a:accent6>
        <a:srgbClr val="B4E3ED"/>
      </a:accent6>
      <a:hlink>
        <a:srgbClr val="0000FF"/>
      </a:hlink>
      <a:folHlink>
        <a:srgbClr val="800080"/>
      </a:folHlink>
    </a:clrScheme>
    <a:fontScheme name="GIZ Schri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GTZ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GIZ_Banner_Kopfzeile-Ausland (3)</Template>
  <TotalTime>70</TotalTime>
  <Words>132</Words>
  <Application>Microsoft Office PowerPoint</Application>
  <PresentationFormat>On-screen Show (4:3)</PresentationFormat>
  <Paragraphs>75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SimSun</vt:lpstr>
      <vt:lpstr>Arial</vt:lpstr>
      <vt:lpstr>Arial Narrow</vt:lpstr>
      <vt:lpstr>Calibri</vt:lpstr>
      <vt:lpstr>Cambria</vt:lpstr>
      <vt:lpstr>Times New Roman</vt:lpstr>
      <vt:lpstr>GIZ_Banner_Kopfzeile-Ausland (3)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GIZ-Design</dc:creator>
  <cp:keywords>GIZ-Leerfolie</cp:keywords>
  <cp:lastModifiedBy>Admin</cp:lastModifiedBy>
  <cp:revision>271</cp:revision>
  <cp:lastPrinted>2017-07-11T13:18:46Z</cp:lastPrinted>
  <dcterms:created xsi:type="dcterms:W3CDTF">2013-09-05T11:54:56Z</dcterms:created>
  <dcterms:modified xsi:type="dcterms:W3CDTF">2017-11-01T14:52:00Z</dcterms:modified>
</cp:coreProperties>
</file>