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 id="2147483690" r:id="rId3"/>
    <p:sldMasterId id="2147483697" r:id="rId4"/>
  </p:sldMasterIdLst>
  <p:notesMasterIdLst>
    <p:notesMasterId r:id="rId78"/>
  </p:notesMasterIdLst>
  <p:handoutMasterIdLst>
    <p:handoutMasterId r:id="rId79"/>
  </p:handoutMasterIdLst>
  <p:sldIdLst>
    <p:sldId id="372" r:id="rId5"/>
    <p:sldId id="373" r:id="rId6"/>
    <p:sldId id="350" r:id="rId7"/>
    <p:sldId id="273" r:id="rId8"/>
    <p:sldId id="274" r:id="rId9"/>
    <p:sldId id="374" r:id="rId10"/>
    <p:sldId id="376" r:id="rId11"/>
    <p:sldId id="377" r:id="rId12"/>
    <p:sldId id="378" r:id="rId13"/>
    <p:sldId id="379" r:id="rId14"/>
    <p:sldId id="279" r:id="rId15"/>
    <p:sldId id="280" r:id="rId16"/>
    <p:sldId id="281" r:id="rId17"/>
    <p:sldId id="282" r:id="rId18"/>
    <p:sldId id="283" r:id="rId19"/>
    <p:sldId id="284" r:id="rId20"/>
    <p:sldId id="285" r:id="rId21"/>
    <p:sldId id="380" r:id="rId22"/>
    <p:sldId id="381" r:id="rId23"/>
    <p:sldId id="382" r:id="rId24"/>
    <p:sldId id="370" r:id="rId25"/>
    <p:sldId id="375" r:id="rId26"/>
    <p:sldId id="383" r:id="rId27"/>
    <p:sldId id="384" r:id="rId28"/>
    <p:sldId id="385" r:id="rId29"/>
    <p:sldId id="341" r:id="rId30"/>
    <p:sldId id="293" r:id="rId31"/>
    <p:sldId id="352"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308" r:id="rId52"/>
    <p:sldId id="353" r:id="rId53"/>
    <p:sldId id="351" r:id="rId54"/>
    <p:sldId id="356" r:id="rId55"/>
    <p:sldId id="317" r:id="rId56"/>
    <p:sldId id="354" r:id="rId57"/>
    <p:sldId id="355" r:id="rId58"/>
    <p:sldId id="357" r:id="rId59"/>
    <p:sldId id="358" r:id="rId60"/>
    <p:sldId id="359" r:id="rId61"/>
    <p:sldId id="324" r:id="rId62"/>
    <p:sldId id="326" r:id="rId63"/>
    <p:sldId id="327" r:id="rId64"/>
    <p:sldId id="328" r:id="rId65"/>
    <p:sldId id="329" r:id="rId66"/>
    <p:sldId id="330" r:id="rId67"/>
    <p:sldId id="331" r:id="rId68"/>
    <p:sldId id="332" r:id="rId69"/>
    <p:sldId id="333" r:id="rId70"/>
    <p:sldId id="405" r:id="rId71"/>
    <p:sldId id="407" r:id="rId72"/>
    <p:sldId id="309" r:id="rId73"/>
    <p:sldId id="406" r:id="rId74"/>
    <p:sldId id="408" r:id="rId75"/>
    <p:sldId id="311" r:id="rId76"/>
    <p:sldId id="371" r:id="rId7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76582" autoAdjust="0"/>
  </p:normalViewPr>
  <p:slideViewPr>
    <p:cSldViewPr snapToGrid="0">
      <p:cViewPr>
        <p:scale>
          <a:sx n="66" d="100"/>
          <a:sy n="66" d="100"/>
        </p:scale>
        <p:origin x="1224" y="38"/>
      </p:cViewPr>
      <p:guideLst>
        <p:guide orient="horz" pos="2183"/>
        <p:guide pos="3840"/>
      </p:guideLst>
    </p:cSldViewPr>
  </p:slideViewPr>
  <p:outlineViewPr>
    <p:cViewPr>
      <p:scale>
        <a:sx n="33" d="100"/>
        <a:sy n="33" d="100"/>
      </p:scale>
      <p:origin x="0" y="-20586"/>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Vladeanu%20Petru\2019\03.%20Martie%202019\04%20Martie%20-%20Orest%20Trofin%20-%20Prezentare%20Apavital%20ENG\wor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o-RO" sz="1400" b="0" i="0" u="none" strike="noStrike" baseline="0" dirty="0"/>
              <a:t>Productia fizica facturata </a:t>
            </a:r>
            <a:r>
              <a:rPr lang="ro-RO" dirty="0"/>
              <a:t>(m3)</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Sheet1!$B$7</c:f>
              <c:strCache>
                <c:ptCount val="1"/>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Sheet1!$C$6:$L$6</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Sheet1!$C$7:$L$7</c:f>
              <c:numCache>
                <c:formatCode>#,##0</c:formatCode>
                <c:ptCount val="10"/>
                <c:pt idx="0">
                  <c:v>25158061</c:v>
                </c:pt>
                <c:pt idx="1">
                  <c:v>23873044</c:v>
                </c:pt>
                <c:pt idx="2">
                  <c:v>23115674</c:v>
                </c:pt>
                <c:pt idx="3">
                  <c:v>24174000</c:v>
                </c:pt>
                <c:pt idx="4">
                  <c:v>22779832</c:v>
                </c:pt>
                <c:pt idx="5">
                  <c:v>22365975</c:v>
                </c:pt>
                <c:pt idx="6">
                  <c:v>24881877</c:v>
                </c:pt>
                <c:pt idx="7">
                  <c:v>24820892</c:v>
                </c:pt>
                <c:pt idx="8">
                  <c:v>27872337</c:v>
                </c:pt>
                <c:pt idx="9">
                  <c:v>26636450</c:v>
                </c:pt>
              </c:numCache>
            </c:numRef>
          </c:val>
          <c:smooth val="1"/>
          <c:extLst>
            <c:ext xmlns:c16="http://schemas.microsoft.com/office/drawing/2014/chart" uri="{C3380CC4-5D6E-409C-BE32-E72D297353CC}">
              <c16:uniqueId val="{00000000-B684-49C6-A1D8-016269F51EFB}"/>
            </c:ext>
          </c:extLst>
        </c:ser>
        <c:dLbls>
          <c:showLegendKey val="0"/>
          <c:showVal val="0"/>
          <c:showCatName val="0"/>
          <c:showSerName val="0"/>
          <c:showPercent val="0"/>
          <c:showBubbleSize val="0"/>
        </c:dLbls>
        <c:marker val="1"/>
        <c:smooth val="0"/>
        <c:axId val="472523296"/>
        <c:axId val="472521664"/>
      </c:lineChart>
      <c:catAx>
        <c:axId val="47252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2521664"/>
        <c:crosses val="autoZero"/>
        <c:auto val="1"/>
        <c:lblAlgn val="ctr"/>
        <c:lblOffset val="100"/>
        <c:noMultiLvlLbl val="0"/>
      </c:catAx>
      <c:valAx>
        <c:axId val="472521664"/>
        <c:scaling>
          <c:orientation val="minMax"/>
          <c:min val="20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2523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4FFAD2-9528-40E9-B993-CD8A0CFCCE3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o-RO"/>
        </a:p>
      </dgm:t>
    </dgm:pt>
    <dgm:pt modelId="{CBEB2686-C37E-449C-96AE-0DA002BC16FF}">
      <dgm:prSet phldrT="[Text]"/>
      <dgm:spPr/>
      <dgm:t>
        <a:bodyPr/>
        <a:lstStyle/>
        <a:p>
          <a:r>
            <a:rPr lang="ro-RO" dirty="0"/>
            <a:t>ADI</a:t>
          </a:r>
        </a:p>
      </dgm:t>
    </dgm:pt>
    <dgm:pt modelId="{DCAB473B-DC45-4850-8F64-D0949F23D324}" type="parTrans" cxnId="{891D3521-892E-433D-A248-094BC71D510E}">
      <dgm:prSet/>
      <dgm:spPr/>
      <dgm:t>
        <a:bodyPr/>
        <a:lstStyle/>
        <a:p>
          <a:endParaRPr lang="ro-RO"/>
        </a:p>
      </dgm:t>
    </dgm:pt>
    <dgm:pt modelId="{2EDF5939-5E83-42CE-B3A6-606C4420A508}" type="sibTrans" cxnId="{891D3521-892E-433D-A248-094BC71D510E}">
      <dgm:prSet/>
      <dgm:spPr/>
      <dgm:t>
        <a:bodyPr/>
        <a:lstStyle/>
        <a:p>
          <a:endParaRPr lang="ro-RO"/>
        </a:p>
      </dgm:t>
    </dgm:pt>
    <dgm:pt modelId="{CB09CDC1-3052-4F86-BD64-74EB93D46F00}">
      <dgm:prSet phldrT="[Text]"/>
      <dgm:spPr/>
      <dgm:t>
        <a:bodyPr/>
        <a:lstStyle/>
        <a:p>
          <a:r>
            <a:rPr lang="en-US" dirty="0"/>
            <a:t>OR</a:t>
          </a:r>
          <a:endParaRPr lang="ro-RO" dirty="0"/>
        </a:p>
      </dgm:t>
    </dgm:pt>
    <dgm:pt modelId="{F191B9C5-A498-4FDB-9C1F-99876104B9F8}" type="parTrans" cxnId="{AF745B68-8AD8-44A2-A084-5FA4F852FC2B}">
      <dgm:prSet/>
      <dgm:spPr/>
      <dgm:t>
        <a:bodyPr/>
        <a:lstStyle/>
        <a:p>
          <a:endParaRPr lang="ro-RO"/>
        </a:p>
      </dgm:t>
    </dgm:pt>
    <dgm:pt modelId="{B29BF928-8566-4E17-BCA2-598300523BA4}" type="sibTrans" cxnId="{AF745B68-8AD8-44A2-A084-5FA4F852FC2B}">
      <dgm:prSet/>
      <dgm:spPr/>
      <dgm:t>
        <a:bodyPr/>
        <a:lstStyle/>
        <a:p>
          <a:endParaRPr lang="ro-RO"/>
        </a:p>
      </dgm:t>
    </dgm:pt>
    <dgm:pt modelId="{4E74A38C-6302-4F34-BBBC-DA2B57130952}">
      <dgm:prSet phldrT="[Text]" custT="1"/>
      <dgm:spPr/>
      <dgm:t>
        <a:bodyPr/>
        <a:lstStyle/>
        <a:p>
          <a:r>
            <a:rPr lang="ro-RO" sz="1400" i="1" dirty="0">
              <a:solidFill>
                <a:schemeClr val="tx2">
                  <a:lumMod val="75000"/>
                </a:schemeClr>
              </a:solidFill>
              <a:latin typeface="+mn-lt"/>
            </a:rPr>
            <a:t>Data înfiinţării ca Regie Autonomă RAJAC Iasi :</a:t>
          </a:r>
          <a:r>
            <a:rPr lang="ro-RO" sz="1400" dirty="0">
              <a:solidFill>
                <a:schemeClr val="tx2">
                  <a:lumMod val="75000"/>
                </a:schemeClr>
              </a:solidFill>
              <a:latin typeface="+mn-lt"/>
            </a:rPr>
            <a:t> ianuarie 1991</a:t>
          </a:r>
          <a:endParaRPr lang="ro-RO" sz="1400" dirty="0">
            <a:solidFill>
              <a:schemeClr val="tx2">
                <a:lumMod val="75000"/>
              </a:schemeClr>
            </a:solidFill>
          </a:endParaRPr>
        </a:p>
      </dgm:t>
    </dgm:pt>
    <dgm:pt modelId="{0EF77720-E029-4CD9-884A-053C29D81E39}" type="parTrans" cxnId="{2BD8D15A-D85A-49C3-A83A-2571F069549A}">
      <dgm:prSet/>
      <dgm:spPr/>
      <dgm:t>
        <a:bodyPr/>
        <a:lstStyle/>
        <a:p>
          <a:endParaRPr lang="ro-RO"/>
        </a:p>
      </dgm:t>
    </dgm:pt>
    <dgm:pt modelId="{F80A2609-97D9-46A5-A5C5-D7F899CD06AE}" type="sibTrans" cxnId="{2BD8D15A-D85A-49C3-A83A-2571F069549A}">
      <dgm:prSet/>
      <dgm:spPr/>
      <dgm:t>
        <a:bodyPr/>
        <a:lstStyle/>
        <a:p>
          <a:endParaRPr lang="ro-RO"/>
        </a:p>
      </dgm:t>
    </dgm:pt>
    <dgm:pt modelId="{AC015EE0-1D7F-4E60-B16F-7784DEFC645A}">
      <dgm:prSet phldrT="[Text]"/>
      <dgm:spPr/>
      <dgm:t>
        <a:bodyPr/>
        <a:lstStyle/>
        <a:p>
          <a:r>
            <a:rPr lang="ro-RO" dirty="0"/>
            <a:t>CDD</a:t>
          </a:r>
        </a:p>
      </dgm:t>
    </dgm:pt>
    <dgm:pt modelId="{1703B8EB-1FE3-4E61-B6CA-0D5EC741730B}" type="parTrans" cxnId="{5F2A4395-3E80-4D5C-82A8-FAC9978F313B}">
      <dgm:prSet/>
      <dgm:spPr/>
      <dgm:t>
        <a:bodyPr/>
        <a:lstStyle/>
        <a:p>
          <a:endParaRPr lang="ro-RO"/>
        </a:p>
      </dgm:t>
    </dgm:pt>
    <dgm:pt modelId="{D594FFD7-E4AE-43C6-ACD7-E1465D46016E}" type="sibTrans" cxnId="{5F2A4395-3E80-4D5C-82A8-FAC9978F313B}">
      <dgm:prSet/>
      <dgm:spPr/>
      <dgm:t>
        <a:bodyPr/>
        <a:lstStyle/>
        <a:p>
          <a:endParaRPr lang="ro-RO"/>
        </a:p>
      </dgm:t>
    </dgm:pt>
    <dgm:pt modelId="{FAF75335-2B0C-4E60-BDC2-D5F1504DA16C}">
      <dgm:prSet custT="1"/>
      <dgm:spPr/>
      <dgm:t>
        <a:bodyPr/>
        <a:lstStyle/>
        <a:p>
          <a:r>
            <a:rPr lang="ro-RO" sz="1400" i="1" dirty="0">
              <a:solidFill>
                <a:schemeClr val="tx2">
                  <a:lumMod val="75000"/>
                </a:schemeClr>
              </a:solidFill>
              <a:latin typeface="+mn-lt"/>
            </a:rPr>
            <a:t>Membri</a:t>
          </a:r>
          <a:r>
            <a:rPr lang="ro-RO" sz="1400" dirty="0">
              <a:solidFill>
                <a:schemeClr val="tx2">
                  <a:lumMod val="75000"/>
                </a:schemeClr>
              </a:solidFill>
              <a:latin typeface="+mn-lt"/>
            </a:rPr>
            <a:t>:  </a:t>
          </a:r>
          <a:r>
            <a:rPr lang="en-US" sz="1400" dirty="0">
              <a:solidFill>
                <a:schemeClr val="tx2">
                  <a:lumMod val="75000"/>
                </a:schemeClr>
              </a:solidFill>
              <a:latin typeface="+mn-lt"/>
            </a:rPr>
            <a:t>102</a:t>
          </a:r>
          <a:endParaRPr lang="ro-RO" sz="1400" dirty="0">
            <a:solidFill>
              <a:schemeClr val="tx2">
                <a:lumMod val="75000"/>
              </a:schemeClr>
            </a:solidFill>
            <a:latin typeface="+mn-lt"/>
          </a:endParaRPr>
        </a:p>
      </dgm:t>
    </dgm:pt>
    <dgm:pt modelId="{E2DD941F-6919-4C9F-B644-C7771F7F9BB5}" type="parTrans" cxnId="{DCEDE6AD-3265-4D14-9F89-0351650D0C63}">
      <dgm:prSet/>
      <dgm:spPr/>
      <dgm:t>
        <a:bodyPr/>
        <a:lstStyle/>
        <a:p>
          <a:endParaRPr lang="ro-RO"/>
        </a:p>
      </dgm:t>
    </dgm:pt>
    <dgm:pt modelId="{77158D8B-6D67-49FE-BE09-D53CC016EBA6}" type="sibTrans" cxnId="{DCEDE6AD-3265-4D14-9F89-0351650D0C63}">
      <dgm:prSet/>
      <dgm:spPr/>
      <dgm:t>
        <a:bodyPr/>
        <a:lstStyle/>
        <a:p>
          <a:endParaRPr lang="ro-RO"/>
        </a:p>
      </dgm:t>
    </dgm:pt>
    <dgm:pt modelId="{D225F47A-DC56-4CD9-BF48-9455013371F5}">
      <dgm:prSet custT="1"/>
      <dgm:spPr/>
      <dgm:t>
        <a:bodyPr/>
        <a:lstStyle/>
        <a:p>
          <a:r>
            <a:rPr lang="ro-RO" sz="1400" i="1" dirty="0">
              <a:solidFill>
                <a:schemeClr val="tx2">
                  <a:lumMod val="75000"/>
                </a:schemeClr>
              </a:solidFill>
              <a:latin typeface="+mn-lt"/>
            </a:rPr>
            <a:t>Data înregistrării la Tribunalul Iaşi</a:t>
          </a:r>
          <a:r>
            <a:rPr lang="ro-RO" sz="1400" dirty="0">
              <a:solidFill>
                <a:schemeClr val="tx2">
                  <a:lumMod val="75000"/>
                </a:schemeClr>
              </a:solidFill>
              <a:latin typeface="+mn-lt"/>
            </a:rPr>
            <a:t>: ianuarie 2008</a:t>
          </a:r>
        </a:p>
      </dgm:t>
    </dgm:pt>
    <dgm:pt modelId="{E688753B-9F5C-49C2-B6E1-3020DF4CE893}" type="parTrans" cxnId="{030A3977-AB46-4BB6-8CA9-F11A3D282814}">
      <dgm:prSet/>
      <dgm:spPr/>
      <dgm:t>
        <a:bodyPr/>
        <a:lstStyle/>
        <a:p>
          <a:endParaRPr lang="ro-RO"/>
        </a:p>
      </dgm:t>
    </dgm:pt>
    <dgm:pt modelId="{D3BB17DF-0D6D-433C-8C8B-F5FA7C3BFC97}" type="sibTrans" cxnId="{030A3977-AB46-4BB6-8CA9-F11A3D282814}">
      <dgm:prSet/>
      <dgm:spPr/>
      <dgm:t>
        <a:bodyPr/>
        <a:lstStyle/>
        <a:p>
          <a:endParaRPr lang="ro-RO"/>
        </a:p>
      </dgm:t>
    </dgm:pt>
    <dgm:pt modelId="{97067BA8-9A21-4D57-BB4A-8887EA2546B8}">
      <dgm:prSet custT="1"/>
      <dgm:spPr/>
      <dgm:t>
        <a:bodyPr/>
        <a:lstStyle/>
        <a:p>
          <a:r>
            <a:rPr lang="ro-RO" sz="1400" i="1" dirty="0">
              <a:solidFill>
                <a:schemeClr val="tx2">
                  <a:lumMod val="75000"/>
                </a:schemeClr>
              </a:solidFill>
              <a:latin typeface="+mn-lt"/>
            </a:rPr>
            <a:t>Structura acţionariatului: </a:t>
          </a:r>
          <a:r>
            <a:rPr lang="ro-RO" sz="1400" dirty="0">
              <a:solidFill>
                <a:schemeClr val="tx2">
                  <a:lumMod val="75000"/>
                </a:schemeClr>
              </a:solidFill>
              <a:latin typeface="+mn-lt"/>
            </a:rPr>
            <a:t>- 100% </a:t>
          </a:r>
          <a:r>
            <a:rPr lang="en-US" sz="1400" dirty="0">
              <a:solidFill>
                <a:schemeClr val="tx2">
                  <a:lumMod val="75000"/>
                </a:schemeClr>
              </a:solidFill>
              <a:latin typeface="+mn-lt"/>
            </a:rPr>
            <a:t>Unit</a:t>
          </a:r>
          <a:r>
            <a:rPr lang="ro-RO" sz="1400" dirty="0">
              <a:solidFill>
                <a:schemeClr val="tx2">
                  <a:lumMod val="75000"/>
                </a:schemeClr>
              </a:solidFill>
              <a:latin typeface="+mn-lt"/>
            </a:rPr>
            <a:t>ăţi  Administrativ Teritorial (90 de acționari)</a:t>
          </a:r>
          <a:endParaRPr lang="ro-RO" sz="1400" u="sng" dirty="0">
            <a:solidFill>
              <a:schemeClr val="tx2">
                <a:lumMod val="75000"/>
              </a:schemeClr>
            </a:solidFill>
            <a:latin typeface="+mn-lt"/>
          </a:endParaRPr>
        </a:p>
      </dgm:t>
    </dgm:pt>
    <dgm:pt modelId="{54DF29FC-DCF7-4469-BAB8-A7F8007F5D3D}" type="parTrans" cxnId="{FCF1264B-8638-41A6-B7E8-618936E3AAD3}">
      <dgm:prSet/>
      <dgm:spPr/>
      <dgm:t>
        <a:bodyPr/>
        <a:lstStyle/>
        <a:p>
          <a:endParaRPr lang="ro-RO"/>
        </a:p>
      </dgm:t>
    </dgm:pt>
    <dgm:pt modelId="{55C3117F-3316-47A8-9752-577ACA70C332}" type="sibTrans" cxnId="{FCF1264B-8638-41A6-B7E8-618936E3AAD3}">
      <dgm:prSet/>
      <dgm:spPr/>
      <dgm:t>
        <a:bodyPr/>
        <a:lstStyle/>
        <a:p>
          <a:endParaRPr lang="ro-RO"/>
        </a:p>
      </dgm:t>
    </dgm:pt>
    <dgm:pt modelId="{F4D93E88-3CCE-4794-9C42-9C4215599F69}">
      <dgm:prSet custT="1"/>
      <dgm:spPr/>
      <dgm:t>
        <a:bodyPr/>
        <a:lstStyle/>
        <a:p>
          <a:r>
            <a:rPr lang="ro-RO" sz="1400" i="1" dirty="0">
              <a:solidFill>
                <a:schemeClr val="tx2">
                  <a:lumMod val="75000"/>
                </a:schemeClr>
              </a:solidFill>
              <a:latin typeface="+mn-lt"/>
            </a:rPr>
            <a:t>Înregistrată la Oficiul Registrului Comerţului Iaşi</a:t>
          </a:r>
          <a:r>
            <a:rPr lang="ro-RO" sz="1400" dirty="0">
              <a:solidFill>
                <a:schemeClr val="tx2">
                  <a:lumMod val="75000"/>
                </a:schemeClr>
              </a:solidFill>
              <a:latin typeface="+mn-lt"/>
            </a:rPr>
            <a:t> – 24 Aprilie 2008</a:t>
          </a:r>
          <a:endParaRPr lang="ro-RO" sz="1400" b="1" dirty="0">
            <a:solidFill>
              <a:schemeClr val="tx2">
                <a:lumMod val="75000"/>
              </a:schemeClr>
            </a:solidFill>
            <a:latin typeface="+mn-lt"/>
          </a:endParaRPr>
        </a:p>
      </dgm:t>
    </dgm:pt>
    <dgm:pt modelId="{FC9282BC-BFB0-4C17-93F5-9B3E228F8B47}" type="parTrans" cxnId="{932455A2-A0D1-48E0-8C5E-4510C6FC51FB}">
      <dgm:prSet/>
      <dgm:spPr/>
      <dgm:t>
        <a:bodyPr/>
        <a:lstStyle/>
        <a:p>
          <a:endParaRPr lang="ro-RO"/>
        </a:p>
      </dgm:t>
    </dgm:pt>
    <dgm:pt modelId="{5F4B9AB5-55DC-49E4-882F-CD42CA817301}" type="sibTrans" cxnId="{932455A2-A0D1-48E0-8C5E-4510C6FC51FB}">
      <dgm:prSet/>
      <dgm:spPr/>
      <dgm:t>
        <a:bodyPr/>
        <a:lstStyle/>
        <a:p>
          <a:endParaRPr lang="ro-RO"/>
        </a:p>
      </dgm:t>
    </dgm:pt>
    <dgm:pt modelId="{7B3CE1C2-AF58-4D6A-96B6-97839DE3683C}">
      <dgm:prSet phldrT="[Text]" custT="1"/>
      <dgm:spPr/>
      <dgm:t>
        <a:bodyPr/>
        <a:lstStyle/>
        <a:p>
          <a:r>
            <a:rPr lang="ro-RO" sz="1400" i="1" dirty="0">
              <a:solidFill>
                <a:schemeClr val="tx2">
                  <a:lumMod val="75000"/>
                </a:schemeClr>
              </a:solidFill>
            </a:rPr>
            <a:t>Transformat în societate pe acţiuni S</a:t>
          </a:r>
          <a:r>
            <a:rPr lang="en-US" sz="1400" i="1" dirty="0">
              <a:solidFill>
                <a:schemeClr val="tx2">
                  <a:lumMod val="75000"/>
                </a:schemeClr>
              </a:solidFill>
            </a:rPr>
            <a:t>.</a:t>
          </a:r>
          <a:r>
            <a:rPr lang="ro-RO" sz="1400" i="1" dirty="0">
              <a:solidFill>
                <a:schemeClr val="tx2">
                  <a:lumMod val="75000"/>
                </a:schemeClr>
              </a:solidFill>
            </a:rPr>
            <a:t>C</a:t>
          </a:r>
          <a:r>
            <a:rPr lang="en-US" sz="1400" i="1" dirty="0">
              <a:solidFill>
                <a:schemeClr val="tx2">
                  <a:lumMod val="75000"/>
                </a:schemeClr>
              </a:solidFill>
            </a:rPr>
            <a:t>.</a:t>
          </a:r>
          <a:r>
            <a:rPr lang="ro-RO" sz="1400" i="1" dirty="0">
              <a:solidFill>
                <a:schemeClr val="tx2">
                  <a:lumMod val="75000"/>
                </a:schemeClr>
              </a:solidFill>
            </a:rPr>
            <a:t> </a:t>
          </a:r>
          <a:r>
            <a:rPr lang="en-US" sz="1400" i="1" dirty="0">
              <a:solidFill>
                <a:schemeClr val="tx2">
                  <a:lumMod val="75000"/>
                </a:schemeClr>
              </a:solidFill>
            </a:rPr>
            <a:t>ApaVital</a:t>
          </a:r>
          <a:r>
            <a:rPr lang="ro-RO" sz="1400" i="1" dirty="0">
              <a:solidFill>
                <a:schemeClr val="tx2">
                  <a:lumMod val="75000"/>
                </a:schemeClr>
              </a:solidFill>
            </a:rPr>
            <a:t> S</a:t>
          </a:r>
          <a:r>
            <a:rPr lang="en-US" sz="1400" i="1" dirty="0">
              <a:solidFill>
                <a:schemeClr val="tx2">
                  <a:lumMod val="75000"/>
                </a:schemeClr>
              </a:solidFill>
            </a:rPr>
            <a:t>.</a:t>
          </a:r>
          <a:r>
            <a:rPr lang="ro-RO" sz="1400" i="1" dirty="0">
              <a:solidFill>
                <a:schemeClr val="tx2">
                  <a:lumMod val="75000"/>
                </a:schemeClr>
              </a:solidFill>
            </a:rPr>
            <a:t>A</a:t>
          </a:r>
          <a:r>
            <a:rPr lang="en-US" sz="1400" dirty="0">
              <a:solidFill>
                <a:schemeClr val="tx2">
                  <a:lumMod val="75000"/>
                </a:schemeClr>
              </a:solidFill>
            </a:rPr>
            <a:t>.</a:t>
          </a:r>
          <a:r>
            <a:rPr lang="ro-RO" sz="1400" dirty="0">
              <a:solidFill>
                <a:schemeClr val="tx2">
                  <a:lumMod val="75000"/>
                </a:schemeClr>
              </a:solidFill>
            </a:rPr>
            <a:t> : 2008</a:t>
          </a:r>
        </a:p>
      </dgm:t>
    </dgm:pt>
    <dgm:pt modelId="{075BA367-21F4-44E7-826C-DD53F1E75963}" type="parTrans" cxnId="{9C1AE1AB-2123-4AF7-BD2D-3A0D2BCF79B1}">
      <dgm:prSet/>
      <dgm:spPr/>
      <dgm:t>
        <a:bodyPr/>
        <a:lstStyle/>
        <a:p>
          <a:endParaRPr lang="en-US"/>
        </a:p>
      </dgm:t>
    </dgm:pt>
    <dgm:pt modelId="{0ECE339B-1DA5-4F59-BBD1-771905DD436B}" type="sibTrans" cxnId="{9C1AE1AB-2123-4AF7-BD2D-3A0D2BCF79B1}">
      <dgm:prSet/>
      <dgm:spPr/>
      <dgm:t>
        <a:bodyPr/>
        <a:lstStyle/>
        <a:p>
          <a:endParaRPr lang="en-US"/>
        </a:p>
      </dgm:t>
    </dgm:pt>
    <dgm:pt modelId="{758CEFCE-29C1-4383-9287-BC715766909F}">
      <dgm:prSet phldrT="[Text]" custT="1"/>
      <dgm:spPr/>
      <dgm:t>
        <a:bodyPr/>
        <a:lstStyle/>
        <a:p>
          <a:r>
            <a:rPr lang="en-US" sz="1400" b="1" dirty="0">
              <a:solidFill>
                <a:schemeClr val="tx2">
                  <a:lumMod val="75000"/>
                </a:schemeClr>
              </a:solidFill>
            </a:rPr>
            <a:t>ASOCIA</a:t>
          </a:r>
          <a:r>
            <a:rPr lang="ro-RO" sz="1400" b="1" dirty="0">
              <a:solidFill>
                <a:schemeClr val="tx2">
                  <a:lumMod val="75000"/>
                </a:schemeClr>
              </a:solidFill>
            </a:rPr>
            <a:t>Ț</a:t>
          </a:r>
          <a:r>
            <a:rPr lang="en-US" sz="1400" b="1" dirty="0">
              <a:solidFill>
                <a:schemeClr val="tx2">
                  <a:lumMod val="75000"/>
                </a:schemeClr>
              </a:solidFill>
            </a:rPr>
            <a:t>IA DE DEZVOLTARE INTERCOMUNITAR</a:t>
          </a:r>
          <a:r>
            <a:rPr lang="ro-RO" sz="1400" b="1" dirty="0">
              <a:solidFill>
                <a:schemeClr val="tx2">
                  <a:lumMod val="75000"/>
                </a:schemeClr>
              </a:solidFill>
            </a:rPr>
            <a:t>Ă</a:t>
          </a:r>
        </a:p>
      </dgm:t>
    </dgm:pt>
    <dgm:pt modelId="{506B4CD9-911F-41A8-93E3-AB2ECB761DCC}" type="parTrans" cxnId="{217F86A9-4CFD-4924-86B6-12B2A86E44F5}">
      <dgm:prSet/>
      <dgm:spPr/>
      <dgm:t>
        <a:bodyPr/>
        <a:lstStyle/>
        <a:p>
          <a:endParaRPr lang="en-US"/>
        </a:p>
      </dgm:t>
    </dgm:pt>
    <dgm:pt modelId="{D6D5DF2D-02C3-4034-AFB6-EB7FF68188FB}" type="sibTrans" cxnId="{217F86A9-4CFD-4924-86B6-12B2A86E44F5}">
      <dgm:prSet/>
      <dgm:spPr/>
      <dgm:t>
        <a:bodyPr/>
        <a:lstStyle/>
        <a:p>
          <a:endParaRPr lang="en-US"/>
        </a:p>
      </dgm:t>
    </dgm:pt>
    <dgm:pt modelId="{F0DDA096-38B0-4175-809A-63765B6A7C6D}">
      <dgm:prSet phldrT="[Text]" custT="1"/>
      <dgm:spPr/>
      <dgm:t>
        <a:bodyPr/>
        <a:lstStyle/>
        <a:p>
          <a:r>
            <a:rPr lang="en-US" sz="1400" b="1" dirty="0">
              <a:solidFill>
                <a:schemeClr val="tx2">
                  <a:lumMod val="75000"/>
                </a:schemeClr>
              </a:solidFill>
            </a:rPr>
            <a:t>OPERATORUL REGIONAL</a:t>
          </a:r>
          <a:endParaRPr lang="ro-RO" sz="1400" b="1" dirty="0">
            <a:solidFill>
              <a:schemeClr val="tx2">
                <a:lumMod val="75000"/>
              </a:schemeClr>
            </a:solidFill>
          </a:endParaRPr>
        </a:p>
      </dgm:t>
    </dgm:pt>
    <dgm:pt modelId="{F7AAAFCE-D3F9-4DFC-A2EC-A46DAAE87F01}" type="parTrans" cxnId="{CCBC3B5E-E9A8-449C-B344-2CF4C9437813}">
      <dgm:prSet/>
      <dgm:spPr/>
      <dgm:t>
        <a:bodyPr/>
        <a:lstStyle/>
        <a:p>
          <a:endParaRPr lang="en-US"/>
        </a:p>
      </dgm:t>
    </dgm:pt>
    <dgm:pt modelId="{1C660CCF-5BD8-4DAA-9428-FCDFD3EADAE7}" type="sibTrans" cxnId="{CCBC3B5E-E9A8-449C-B344-2CF4C9437813}">
      <dgm:prSet/>
      <dgm:spPr/>
      <dgm:t>
        <a:bodyPr/>
        <a:lstStyle/>
        <a:p>
          <a:endParaRPr lang="en-US"/>
        </a:p>
      </dgm:t>
    </dgm:pt>
    <dgm:pt modelId="{CD97CDCA-71FE-461F-B6F3-E63592D6926D}">
      <dgm:prSet phldrT="[Text]" custT="1"/>
      <dgm:spPr/>
      <dgm:t>
        <a:bodyPr/>
        <a:lstStyle/>
        <a:p>
          <a:r>
            <a:rPr lang="ro-RO" sz="1400" i="1" dirty="0">
              <a:solidFill>
                <a:schemeClr val="tx2">
                  <a:lumMod val="75000"/>
                </a:schemeClr>
              </a:solidFill>
              <a:latin typeface="+mn-lt"/>
            </a:rPr>
            <a:t>Data înfiinţării</a:t>
          </a:r>
          <a:r>
            <a:rPr lang="ro-RO" sz="1400" dirty="0">
              <a:solidFill>
                <a:schemeClr val="tx2">
                  <a:lumMod val="75000"/>
                </a:schemeClr>
              </a:solidFill>
              <a:latin typeface="+mn-lt"/>
            </a:rPr>
            <a:t>: 01.07.2005 / transformare conform prevederilor legale în 2007</a:t>
          </a:r>
          <a:endParaRPr lang="ro-RO" sz="1400" b="1" dirty="0">
            <a:solidFill>
              <a:schemeClr val="tx2">
                <a:lumMod val="75000"/>
              </a:schemeClr>
            </a:solidFill>
          </a:endParaRPr>
        </a:p>
      </dgm:t>
    </dgm:pt>
    <dgm:pt modelId="{2194BD78-E632-4E00-9CE3-AC5FB0123DD6}" type="parTrans" cxnId="{91B14F6F-544F-4BEC-918E-24ED63B677CF}">
      <dgm:prSet/>
      <dgm:spPr/>
      <dgm:t>
        <a:bodyPr/>
        <a:lstStyle/>
        <a:p>
          <a:endParaRPr lang="en-US"/>
        </a:p>
      </dgm:t>
    </dgm:pt>
    <dgm:pt modelId="{C7676BCB-CD80-44CC-9500-30AC2D753A3E}" type="sibTrans" cxnId="{91B14F6F-544F-4BEC-918E-24ED63B677CF}">
      <dgm:prSet/>
      <dgm:spPr/>
      <dgm:t>
        <a:bodyPr/>
        <a:lstStyle/>
        <a:p>
          <a:endParaRPr lang="en-US"/>
        </a:p>
      </dgm:t>
    </dgm:pt>
    <dgm:pt modelId="{B573397F-C412-44BE-9FF5-D817C1D7D09F}">
      <dgm:prSet phldrT="[Text]" custT="1"/>
      <dgm:spPr/>
      <dgm:t>
        <a:bodyPr/>
        <a:lstStyle/>
        <a:p>
          <a:r>
            <a:rPr lang="en-US" sz="1400" b="1" dirty="0">
              <a:solidFill>
                <a:schemeClr val="tx2">
                  <a:lumMod val="75000"/>
                </a:schemeClr>
              </a:solidFill>
            </a:rPr>
            <a:t>CONTRACTUL DE DELEGARE A GESTIUNII</a:t>
          </a:r>
          <a:endParaRPr lang="ro-RO" sz="1400" b="1" dirty="0">
            <a:solidFill>
              <a:schemeClr val="tx2">
                <a:lumMod val="75000"/>
              </a:schemeClr>
            </a:solidFill>
          </a:endParaRPr>
        </a:p>
      </dgm:t>
    </dgm:pt>
    <dgm:pt modelId="{2D05F78E-B2C1-4974-9DFE-DA920270A24F}" type="parTrans" cxnId="{A9908A29-1B71-4F5E-A111-5E8B9B568F83}">
      <dgm:prSet/>
      <dgm:spPr/>
      <dgm:t>
        <a:bodyPr/>
        <a:lstStyle/>
        <a:p>
          <a:endParaRPr lang="en-US"/>
        </a:p>
      </dgm:t>
    </dgm:pt>
    <dgm:pt modelId="{0EA431AA-594F-47E4-B81C-19527EA2AF53}" type="sibTrans" cxnId="{A9908A29-1B71-4F5E-A111-5E8B9B568F83}">
      <dgm:prSet/>
      <dgm:spPr/>
      <dgm:t>
        <a:bodyPr/>
        <a:lstStyle/>
        <a:p>
          <a:endParaRPr lang="en-US"/>
        </a:p>
      </dgm:t>
    </dgm:pt>
    <dgm:pt modelId="{0653239C-0657-4C81-9B45-5EE9FBF99E54}">
      <dgm:prSet phldrT="[Text]" custT="1"/>
      <dgm:spPr/>
      <dgm:t>
        <a:bodyPr/>
        <a:lstStyle/>
        <a:p>
          <a:r>
            <a:rPr lang="ro-RO" sz="1400" i="1" dirty="0">
              <a:solidFill>
                <a:schemeClr val="tx2">
                  <a:lumMod val="75000"/>
                </a:schemeClr>
              </a:solidFill>
            </a:rPr>
            <a:t>Aprobat în AGA ARSACIS</a:t>
          </a:r>
          <a:r>
            <a:rPr lang="en-US" sz="1400" i="1" dirty="0">
              <a:solidFill>
                <a:schemeClr val="tx2">
                  <a:lumMod val="75000"/>
                </a:schemeClr>
              </a:solidFill>
            </a:rPr>
            <a:t> in 14.07.2009</a:t>
          </a:r>
          <a:endParaRPr lang="ro-RO" sz="1400" b="1" dirty="0">
            <a:solidFill>
              <a:schemeClr val="tx2">
                <a:lumMod val="75000"/>
              </a:schemeClr>
            </a:solidFill>
          </a:endParaRPr>
        </a:p>
      </dgm:t>
    </dgm:pt>
    <dgm:pt modelId="{1439E63D-100C-4CA1-ADFD-6EE3B77D84A0}" type="parTrans" cxnId="{2D0BD94F-E948-49AE-B72D-07E2E96675C9}">
      <dgm:prSet/>
      <dgm:spPr/>
      <dgm:t>
        <a:bodyPr/>
        <a:lstStyle/>
        <a:p>
          <a:endParaRPr lang="en-US"/>
        </a:p>
      </dgm:t>
    </dgm:pt>
    <dgm:pt modelId="{E0DD7D0D-94E4-4283-88DA-2C117EC4A1D7}" type="sibTrans" cxnId="{2D0BD94F-E948-49AE-B72D-07E2E96675C9}">
      <dgm:prSet/>
      <dgm:spPr/>
      <dgm:t>
        <a:bodyPr/>
        <a:lstStyle/>
        <a:p>
          <a:endParaRPr lang="en-US"/>
        </a:p>
      </dgm:t>
    </dgm:pt>
    <dgm:pt modelId="{08B140D1-2CA5-4BAB-9285-92D22BF981CC}">
      <dgm:prSet phldrT="[Text]" custT="1"/>
      <dgm:spPr/>
      <dgm:t>
        <a:bodyPr/>
        <a:lstStyle/>
        <a:p>
          <a:r>
            <a:rPr lang="en-US" sz="1400" i="1" dirty="0">
              <a:solidFill>
                <a:schemeClr val="tx2">
                  <a:lumMod val="75000"/>
                </a:schemeClr>
              </a:solidFill>
            </a:rPr>
            <a:t>Aprobat prin H</a:t>
          </a:r>
          <a:r>
            <a:rPr lang="ro-RO" sz="1400" i="1" dirty="0">
              <a:solidFill>
                <a:schemeClr val="tx2">
                  <a:lumMod val="75000"/>
                </a:schemeClr>
              </a:solidFill>
            </a:rPr>
            <a:t>otărâri de </a:t>
          </a:r>
          <a:r>
            <a:rPr lang="en-US" sz="1400" i="1" dirty="0">
              <a:solidFill>
                <a:schemeClr val="tx2">
                  <a:lumMod val="75000"/>
                </a:schemeClr>
              </a:solidFill>
            </a:rPr>
            <a:t>C</a:t>
          </a:r>
          <a:r>
            <a:rPr lang="ro-RO" sz="1400" i="1" dirty="0">
              <a:solidFill>
                <a:schemeClr val="tx2">
                  <a:lumMod val="75000"/>
                </a:schemeClr>
              </a:solidFill>
            </a:rPr>
            <a:t>onsilii </a:t>
          </a:r>
          <a:r>
            <a:rPr lang="en-US" sz="1400" i="1" dirty="0">
              <a:solidFill>
                <a:schemeClr val="tx2">
                  <a:lumMod val="75000"/>
                </a:schemeClr>
              </a:solidFill>
            </a:rPr>
            <a:t>L</a:t>
          </a:r>
          <a:r>
            <a:rPr lang="ro-RO" sz="1400" i="1" dirty="0">
              <a:solidFill>
                <a:schemeClr val="tx2">
                  <a:lumMod val="75000"/>
                </a:schemeClr>
              </a:solidFill>
            </a:rPr>
            <a:t>ocale</a:t>
          </a:r>
          <a:r>
            <a:rPr lang="en-US" sz="1400" i="1" dirty="0">
              <a:solidFill>
                <a:schemeClr val="tx2">
                  <a:lumMod val="75000"/>
                </a:schemeClr>
              </a:solidFill>
            </a:rPr>
            <a:t> </a:t>
          </a:r>
          <a:r>
            <a:rPr lang="ro-RO" sz="1400" i="1" dirty="0">
              <a:solidFill>
                <a:schemeClr val="tx2">
                  <a:lumMod val="75000"/>
                </a:schemeClr>
              </a:solidFill>
            </a:rPr>
            <a:t>î</a:t>
          </a:r>
          <a:r>
            <a:rPr lang="en-US" sz="1400" i="1" dirty="0">
              <a:solidFill>
                <a:schemeClr val="tx2">
                  <a:lumMod val="75000"/>
                </a:schemeClr>
              </a:solidFill>
            </a:rPr>
            <a:t>n toate Unit</a:t>
          </a:r>
          <a:r>
            <a:rPr lang="ro-RO" sz="1400" i="1" dirty="0">
              <a:solidFill>
                <a:schemeClr val="tx2">
                  <a:lumMod val="75000"/>
                </a:schemeClr>
              </a:solidFill>
            </a:rPr>
            <a:t>ățile </a:t>
          </a:r>
          <a:r>
            <a:rPr lang="en-US" sz="1400" i="1" dirty="0">
              <a:solidFill>
                <a:schemeClr val="tx2">
                  <a:lumMod val="75000"/>
                </a:schemeClr>
              </a:solidFill>
            </a:rPr>
            <a:t>A</a:t>
          </a:r>
          <a:r>
            <a:rPr lang="ro-RO" sz="1400" i="1" dirty="0">
              <a:solidFill>
                <a:schemeClr val="tx2">
                  <a:lumMod val="75000"/>
                </a:schemeClr>
              </a:solidFill>
            </a:rPr>
            <a:t>dministrative </a:t>
          </a:r>
          <a:r>
            <a:rPr lang="en-US" sz="1400" i="1" dirty="0">
              <a:solidFill>
                <a:schemeClr val="tx2">
                  <a:lumMod val="75000"/>
                </a:schemeClr>
              </a:solidFill>
            </a:rPr>
            <a:t>T</a:t>
          </a:r>
          <a:r>
            <a:rPr lang="ro-RO" sz="1400" i="1" dirty="0">
              <a:solidFill>
                <a:schemeClr val="tx2">
                  <a:lumMod val="75000"/>
                </a:schemeClr>
              </a:solidFill>
            </a:rPr>
            <a:t>eritoriale</a:t>
          </a:r>
          <a:r>
            <a:rPr lang="en-US" sz="1400" i="1" dirty="0">
              <a:solidFill>
                <a:schemeClr val="tx2">
                  <a:lumMod val="75000"/>
                </a:schemeClr>
              </a:solidFill>
            </a:rPr>
            <a:t> membre</a:t>
          </a:r>
          <a:endParaRPr lang="ro-RO" sz="1400" b="1" dirty="0">
            <a:solidFill>
              <a:schemeClr val="tx2">
                <a:lumMod val="75000"/>
              </a:schemeClr>
            </a:solidFill>
          </a:endParaRPr>
        </a:p>
      </dgm:t>
    </dgm:pt>
    <dgm:pt modelId="{A5C4643A-1236-4562-9E57-2E9F82DE0028}" type="parTrans" cxnId="{33DFE543-C9B1-4A06-8FDC-8EFCB86BCFC1}">
      <dgm:prSet/>
      <dgm:spPr/>
      <dgm:t>
        <a:bodyPr/>
        <a:lstStyle/>
        <a:p>
          <a:endParaRPr lang="en-US"/>
        </a:p>
      </dgm:t>
    </dgm:pt>
    <dgm:pt modelId="{76B90708-1D82-46E6-AB5F-0D7A7E96787B}" type="sibTrans" cxnId="{33DFE543-C9B1-4A06-8FDC-8EFCB86BCFC1}">
      <dgm:prSet/>
      <dgm:spPr/>
      <dgm:t>
        <a:bodyPr/>
        <a:lstStyle/>
        <a:p>
          <a:endParaRPr lang="en-US"/>
        </a:p>
      </dgm:t>
    </dgm:pt>
    <dgm:pt modelId="{4156C099-CD3F-422D-9793-018CC4D1E809}" type="pres">
      <dgm:prSet presAssocID="{124FFAD2-9528-40E9-B993-CD8A0CFCCE3A}" presName="linearFlow" presStyleCnt="0">
        <dgm:presLayoutVars>
          <dgm:dir/>
          <dgm:animLvl val="lvl"/>
          <dgm:resizeHandles val="exact"/>
        </dgm:presLayoutVars>
      </dgm:prSet>
      <dgm:spPr/>
    </dgm:pt>
    <dgm:pt modelId="{4A668C69-2EC3-4D6B-B644-612E450C188F}" type="pres">
      <dgm:prSet presAssocID="{CBEB2686-C37E-449C-96AE-0DA002BC16FF}" presName="composite" presStyleCnt="0"/>
      <dgm:spPr/>
    </dgm:pt>
    <dgm:pt modelId="{9E5C1AEB-141E-4E82-B096-1B373CD5C79F}" type="pres">
      <dgm:prSet presAssocID="{CBEB2686-C37E-449C-96AE-0DA002BC16FF}" presName="parentText" presStyleLbl="alignNode1" presStyleIdx="0" presStyleCnt="3">
        <dgm:presLayoutVars>
          <dgm:chMax val="1"/>
          <dgm:bulletEnabled val="1"/>
        </dgm:presLayoutVars>
      </dgm:prSet>
      <dgm:spPr/>
    </dgm:pt>
    <dgm:pt modelId="{5A2E3218-7DDA-4F87-B4E5-3AEAAEBCB1F1}" type="pres">
      <dgm:prSet presAssocID="{CBEB2686-C37E-449C-96AE-0DA002BC16FF}" presName="descendantText" presStyleLbl="alignAcc1" presStyleIdx="0" presStyleCnt="3">
        <dgm:presLayoutVars>
          <dgm:bulletEnabled val="1"/>
        </dgm:presLayoutVars>
      </dgm:prSet>
      <dgm:spPr/>
    </dgm:pt>
    <dgm:pt modelId="{A93296ED-4A3E-48B4-9D14-2086F1B337F7}" type="pres">
      <dgm:prSet presAssocID="{2EDF5939-5E83-42CE-B3A6-606C4420A508}" presName="sp" presStyleCnt="0"/>
      <dgm:spPr/>
    </dgm:pt>
    <dgm:pt modelId="{F701E01C-C0CA-4A26-8ACD-38C56F1840D1}" type="pres">
      <dgm:prSet presAssocID="{CB09CDC1-3052-4F86-BD64-74EB93D46F00}" presName="composite" presStyleCnt="0"/>
      <dgm:spPr/>
    </dgm:pt>
    <dgm:pt modelId="{1683EFA1-C7D6-4743-AC33-342EE2B7FED5}" type="pres">
      <dgm:prSet presAssocID="{CB09CDC1-3052-4F86-BD64-74EB93D46F00}" presName="parentText" presStyleLbl="alignNode1" presStyleIdx="1" presStyleCnt="3">
        <dgm:presLayoutVars>
          <dgm:chMax val="1"/>
          <dgm:bulletEnabled val="1"/>
        </dgm:presLayoutVars>
      </dgm:prSet>
      <dgm:spPr/>
    </dgm:pt>
    <dgm:pt modelId="{D0BA2C36-862F-491D-B78C-1138D0C2C598}" type="pres">
      <dgm:prSet presAssocID="{CB09CDC1-3052-4F86-BD64-74EB93D46F00}" presName="descendantText" presStyleLbl="alignAcc1" presStyleIdx="1" presStyleCnt="3" custScaleY="129043">
        <dgm:presLayoutVars>
          <dgm:bulletEnabled val="1"/>
        </dgm:presLayoutVars>
      </dgm:prSet>
      <dgm:spPr/>
    </dgm:pt>
    <dgm:pt modelId="{A583F9BE-C2F5-4B23-8BB7-83F5563E9ECD}" type="pres">
      <dgm:prSet presAssocID="{B29BF928-8566-4E17-BCA2-598300523BA4}" presName="sp" presStyleCnt="0"/>
      <dgm:spPr/>
    </dgm:pt>
    <dgm:pt modelId="{D0DBB1D4-F793-427C-B98B-6ECCFE99579F}" type="pres">
      <dgm:prSet presAssocID="{AC015EE0-1D7F-4E60-B16F-7784DEFC645A}" presName="composite" presStyleCnt="0"/>
      <dgm:spPr/>
    </dgm:pt>
    <dgm:pt modelId="{F5C806AD-9A19-4010-B340-3BC5F8CBE172}" type="pres">
      <dgm:prSet presAssocID="{AC015EE0-1D7F-4E60-B16F-7784DEFC645A}" presName="parentText" presStyleLbl="alignNode1" presStyleIdx="2" presStyleCnt="3">
        <dgm:presLayoutVars>
          <dgm:chMax val="1"/>
          <dgm:bulletEnabled val="1"/>
        </dgm:presLayoutVars>
      </dgm:prSet>
      <dgm:spPr/>
    </dgm:pt>
    <dgm:pt modelId="{FF9ABBB8-39D2-4C53-ADF6-3EA8EB13F963}" type="pres">
      <dgm:prSet presAssocID="{AC015EE0-1D7F-4E60-B16F-7784DEFC645A}" presName="descendantText" presStyleLbl="alignAcc1" presStyleIdx="2" presStyleCnt="3" custLinFactNeighborX="279" custLinFactNeighborY="-1056">
        <dgm:presLayoutVars>
          <dgm:bulletEnabled val="1"/>
        </dgm:presLayoutVars>
      </dgm:prSet>
      <dgm:spPr/>
    </dgm:pt>
  </dgm:ptLst>
  <dgm:cxnLst>
    <dgm:cxn modelId="{78FA1C04-6935-4D91-89AD-8DE7E670487B}" type="presOf" srcId="{08B140D1-2CA5-4BAB-9285-92D22BF981CC}" destId="{FF9ABBB8-39D2-4C53-ADF6-3EA8EB13F963}" srcOrd="0" destOrd="2" presId="urn:microsoft.com/office/officeart/2005/8/layout/chevron2"/>
    <dgm:cxn modelId="{255ACE0E-DD39-47B4-8B62-528EA4E7D273}" type="presOf" srcId="{CD97CDCA-71FE-461F-B6F3-E63592D6926D}" destId="{5A2E3218-7DDA-4F87-B4E5-3AEAAEBCB1F1}" srcOrd="0" destOrd="1" presId="urn:microsoft.com/office/officeart/2005/8/layout/chevron2"/>
    <dgm:cxn modelId="{80E9641E-70DE-4675-B6BF-B2CA60ECE0D4}" type="presOf" srcId="{D225F47A-DC56-4CD9-BF48-9455013371F5}" destId="{5A2E3218-7DDA-4F87-B4E5-3AEAAEBCB1F1}" srcOrd="0" destOrd="3" presId="urn:microsoft.com/office/officeart/2005/8/layout/chevron2"/>
    <dgm:cxn modelId="{891D3521-892E-433D-A248-094BC71D510E}" srcId="{124FFAD2-9528-40E9-B993-CD8A0CFCCE3A}" destId="{CBEB2686-C37E-449C-96AE-0DA002BC16FF}" srcOrd="0" destOrd="0" parTransId="{DCAB473B-DC45-4850-8F64-D0949F23D324}" sibTransId="{2EDF5939-5E83-42CE-B3A6-606C4420A508}"/>
    <dgm:cxn modelId="{A9908A29-1B71-4F5E-A111-5E8B9B568F83}" srcId="{AC015EE0-1D7F-4E60-B16F-7784DEFC645A}" destId="{B573397F-C412-44BE-9FF5-D817C1D7D09F}" srcOrd="0" destOrd="0" parTransId="{2D05F78E-B2C1-4974-9DFE-DA920270A24F}" sibTransId="{0EA431AA-594F-47E4-B81C-19527EA2AF53}"/>
    <dgm:cxn modelId="{47ED742F-CB48-4A39-ADB7-EB7F80E4B5FF}" type="presOf" srcId="{4E74A38C-6302-4F34-BBBC-DA2B57130952}" destId="{D0BA2C36-862F-491D-B78C-1138D0C2C598}" srcOrd="0" destOrd="1" presId="urn:microsoft.com/office/officeart/2005/8/layout/chevron2"/>
    <dgm:cxn modelId="{895A1940-800B-489B-840F-509F40091337}" type="presOf" srcId="{AC015EE0-1D7F-4E60-B16F-7784DEFC645A}" destId="{F5C806AD-9A19-4010-B340-3BC5F8CBE172}" srcOrd="0" destOrd="0" presId="urn:microsoft.com/office/officeart/2005/8/layout/chevron2"/>
    <dgm:cxn modelId="{DE357E5D-307E-4C31-A2FA-57C7E062056A}" type="presOf" srcId="{FAF75335-2B0C-4E60-BDC2-D5F1504DA16C}" destId="{5A2E3218-7DDA-4F87-B4E5-3AEAAEBCB1F1}" srcOrd="0" destOrd="2" presId="urn:microsoft.com/office/officeart/2005/8/layout/chevron2"/>
    <dgm:cxn modelId="{CCBC3B5E-E9A8-449C-B344-2CF4C9437813}" srcId="{CB09CDC1-3052-4F86-BD64-74EB93D46F00}" destId="{F0DDA096-38B0-4175-809A-63765B6A7C6D}" srcOrd="0" destOrd="0" parTransId="{F7AAAFCE-D3F9-4DFC-A2EC-A46DAAE87F01}" sibTransId="{1C660CCF-5BD8-4DAA-9428-FCDFD3EADAE7}"/>
    <dgm:cxn modelId="{4E93C063-A22B-46DA-B378-AD5B4246FD86}" type="presOf" srcId="{0653239C-0657-4C81-9B45-5EE9FBF99E54}" destId="{FF9ABBB8-39D2-4C53-ADF6-3EA8EB13F963}" srcOrd="0" destOrd="1" presId="urn:microsoft.com/office/officeart/2005/8/layout/chevron2"/>
    <dgm:cxn modelId="{33DFE543-C9B1-4A06-8FDC-8EFCB86BCFC1}" srcId="{AC015EE0-1D7F-4E60-B16F-7784DEFC645A}" destId="{08B140D1-2CA5-4BAB-9285-92D22BF981CC}" srcOrd="2" destOrd="0" parTransId="{A5C4643A-1236-4562-9E57-2E9F82DE0028}" sibTransId="{76B90708-1D82-46E6-AB5F-0D7A7E96787B}"/>
    <dgm:cxn modelId="{AF745B68-8AD8-44A2-A084-5FA4F852FC2B}" srcId="{124FFAD2-9528-40E9-B993-CD8A0CFCCE3A}" destId="{CB09CDC1-3052-4F86-BD64-74EB93D46F00}" srcOrd="1" destOrd="0" parTransId="{F191B9C5-A498-4FDB-9C1F-99876104B9F8}" sibTransId="{B29BF928-8566-4E17-BCA2-598300523BA4}"/>
    <dgm:cxn modelId="{FCF1264B-8638-41A6-B7E8-618936E3AAD3}" srcId="{CB09CDC1-3052-4F86-BD64-74EB93D46F00}" destId="{97067BA8-9A21-4D57-BB4A-8887EA2546B8}" srcOrd="3" destOrd="0" parTransId="{54DF29FC-DCF7-4469-BAB8-A7F8007F5D3D}" sibTransId="{55C3117F-3316-47A8-9752-577ACA70C332}"/>
    <dgm:cxn modelId="{91B14F6F-544F-4BEC-918E-24ED63B677CF}" srcId="{CBEB2686-C37E-449C-96AE-0DA002BC16FF}" destId="{CD97CDCA-71FE-461F-B6F3-E63592D6926D}" srcOrd="1" destOrd="0" parTransId="{2194BD78-E632-4E00-9CE3-AC5FB0123DD6}" sibTransId="{C7676BCB-CD80-44CC-9500-30AC2D753A3E}"/>
    <dgm:cxn modelId="{2D0BD94F-E948-49AE-B72D-07E2E96675C9}" srcId="{AC015EE0-1D7F-4E60-B16F-7784DEFC645A}" destId="{0653239C-0657-4C81-9B45-5EE9FBF99E54}" srcOrd="1" destOrd="0" parTransId="{1439E63D-100C-4CA1-ADFD-6EE3B77D84A0}" sibTransId="{E0DD7D0D-94E4-4283-88DA-2C117EC4A1D7}"/>
    <dgm:cxn modelId="{99098E55-E543-4C3D-8376-507C92BBA9F3}" type="presOf" srcId="{7B3CE1C2-AF58-4D6A-96B6-97839DE3683C}" destId="{D0BA2C36-862F-491D-B78C-1138D0C2C598}" srcOrd="0" destOrd="2" presId="urn:microsoft.com/office/officeart/2005/8/layout/chevron2"/>
    <dgm:cxn modelId="{030A3977-AB46-4BB6-8CA9-F11A3D282814}" srcId="{CBEB2686-C37E-449C-96AE-0DA002BC16FF}" destId="{D225F47A-DC56-4CD9-BF48-9455013371F5}" srcOrd="3" destOrd="0" parTransId="{E688753B-9F5C-49C2-B6E1-3020DF4CE893}" sibTransId="{D3BB17DF-0D6D-433C-8C8B-F5FA7C3BFC97}"/>
    <dgm:cxn modelId="{F589915A-43EC-4B65-89F6-2CA50CE3E939}" type="presOf" srcId="{CBEB2686-C37E-449C-96AE-0DA002BC16FF}" destId="{9E5C1AEB-141E-4E82-B096-1B373CD5C79F}" srcOrd="0" destOrd="0" presId="urn:microsoft.com/office/officeart/2005/8/layout/chevron2"/>
    <dgm:cxn modelId="{2BD8D15A-D85A-49C3-A83A-2571F069549A}" srcId="{CB09CDC1-3052-4F86-BD64-74EB93D46F00}" destId="{4E74A38C-6302-4F34-BBBC-DA2B57130952}" srcOrd="1" destOrd="0" parTransId="{0EF77720-E029-4CD9-884A-053C29D81E39}" sibTransId="{F80A2609-97D9-46A5-A5C5-D7F899CD06AE}"/>
    <dgm:cxn modelId="{6515007E-6B31-404E-98FD-332457AA9B74}" type="presOf" srcId="{97067BA8-9A21-4D57-BB4A-8887EA2546B8}" destId="{D0BA2C36-862F-491D-B78C-1138D0C2C598}" srcOrd="0" destOrd="3" presId="urn:microsoft.com/office/officeart/2005/8/layout/chevron2"/>
    <dgm:cxn modelId="{1813A390-5256-4A10-9BB2-0FD29FAB9C6A}" type="presOf" srcId="{B573397F-C412-44BE-9FF5-D817C1D7D09F}" destId="{FF9ABBB8-39D2-4C53-ADF6-3EA8EB13F963}" srcOrd="0" destOrd="0" presId="urn:microsoft.com/office/officeart/2005/8/layout/chevron2"/>
    <dgm:cxn modelId="{5F2A4395-3E80-4D5C-82A8-FAC9978F313B}" srcId="{124FFAD2-9528-40E9-B993-CD8A0CFCCE3A}" destId="{AC015EE0-1D7F-4E60-B16F-7784DEFC645A}" srcOrd="2" destOrd="0" parTransId="{1703B8EB-1FE3-4E61-B6CA-0D5EC741730B}" sibTransId="{D594FFD7-E4AE-43C6-ACD7-E1465D46016E}"/>
    <dgm:cxn modelId="{DACCE69D-0801-441C-9903-B5E8FC362E68}" type="presOf" srcId="{124FFAD2-9528-40E9-B993-CD8A0CFCCE3A}" destId="{4156C099-CD3F-422D-9793-018CC4D1E809}" srcOrd="0" destOrd="0" presId="urn:microsoft.com/office/officeart/2005/8/layout/chevron2"/>
    <dgm:cxn modelId="{932455A2-A0D1-48E0-8C5E-4510C6FC51FB}" srcId="{CB09CDC1-3052-4F86-BD64-74EB93D46F00}" destId="{F4D93E88-3CCE-4794-9C42-9C4215599F69}" srcOrd="4" destOrd="0" parTransId="{FC9282BC-BFB0-4C17-93F5-9B3E228F8B47}" sibTransId="{5F4B9AB5-55DC-49E4-882F-CD42CA817301}"/>
    <dgm:cxn modelId="{217F86A9-4CFD-4924-86B6-12B2A86E44F5}" srcId="{CBEB2686-C37E-449C-96AE-0DA002BC16FF}" destId="{758CEFCE-29C1-4383-9287-BC715766909F}" srcOrd="0" destOrd="0" parTransId="{506B4CD9-911F-41A8-93E3-AB2ECB761DCC}" sibTransId="{D6D5DF2D-02C3-4034-AFB6-EB7FF68188FB}"/>
    <dgm:cxn modelId="{9C1AE1AB-2123-4AF7-BD2D-3A0D2BCF79B1}" srcId="{CB09CDC1-3052-4F86-BD64-74EB93D46F00}" destId="{7B3CE1C2-AF58-4D6A-96B6-97839DE3683C}" srcOrd="2" destOrd="0" parTransId="{075BA367-21F4-44E7-826C-DD53F1E75963}" sibTransId="{0ECE339B-1DA5-4F59-BBD1-771905DD436B}"/>
    <dgm:cxn modelId="{DCEDE6AD-3265-4D14-9F89-0351650D0C63}" srcId="{CBEB2686-C37E-449C-96AE-0DA002BC16FF}" destId="{FAF75335-2B0C-4E60-BDC2-D5F1504DA16C}" srcOrd="2" destOrd="0" parTransId="{E2DD941F-6919-4C9F-B644-C7771F7F9BB5}" sibTransId="{77158D8B-6D67-49FE-BE09-D53CC016EBA6}"/>
    <dgm:cxn modelId="{C101FBB5-6373-4C39-AC6A-4D520961588E}" type="presOf" srcId="{F0DDA096-38B0-4175-809A-63765B6A7C6D}" destId="{D0BA2C36-862F-491D-B78C-1138D0C2C598}" srcOrd="0" destOrd="0" presId="urn:microsoft.com/office/officeart/2005/8/layout/chevron2"/>
    <dgm:cxn modelId="{A7295EBC-956D-494D-9F70-E6B3F01C38C7}" type="presOf" srcId="{F4D93E88-3CCE-4794-9C42-9C4215599F69}" destId="{D0BA2C36-862F-491D-B78C-1138D0C2C598}" srcOrd="0" destOrd="4" presId="urn:microsoft.com/office/officeart/2005/8/layout/chevron2"/>
    <dgm:cxn modelId="{36B4ACC0-DCD8-4167-AF51-C779E90C68CC}" type="presOf" srcId="{758CEFCE-29C1-4383-9287-BC715766909F}" destId="{5A2E3218-7DDA-4F87-B4E5-3AEAAEBCB1F1}" srcOrd="0" destOrd="0" presId="urn:microsoft.com/office/officeart/2005/8/layout/chevron2"/>
    <dgm:cxn modelId="{164EFEEA-FBA5-4032-8977-C67E06D10ECC}" type="presOf" srcId="{CB09CDC1-3052-4F86-BD64-74EB93D46F00}" destId="{1683EFA1-C7D6-4743-AC33-342EE2B7FED5}" srcOrd="0" destOrd="0" presId="urn:microsoft.com/office/officeart/2005/8/layout/chevron2"/>
    <dgm:cxn modelId="{BE688F30-B02A-414C-995E-3186C9963142}" type="presParOf" srcId="{4156C099-CD3F-422D-9793-018CC4D1E809}" destId="{4A668C69-2EC3-4D6B-B644-612E450C188F}" srcOrd="0" destOrd="0" presId="urn:microsoft.com/office/officeart/2005/8/layout/chevron2"/>
    <dgm:cxn modelId="{B90C01F8-34CD-4D54-89EB-06B7015899C7}" type="presParOf" srcId="{4A668C69-2EC3-4D6B-B644-612E450C188F}" destId="{9E5C1AEB-141E-4E82-B096-1B373CD5C79F}" srcOrd="0" destOrd="0" presId="urn:microsoft.com/office/officeart/2005/8/layout/chevron2"/>
    <dgm:cxn modelId="{3964AFAA-FD24-40CC-83F7-7FD97A4403DB}" type="presParOf" srcId="{4A668C69-2EC3-4D6B-B644-612E450C188F}" destId="{5A2E3218-7DDA-4F87-B4E5-3AEAAEBCB1F1}" srcOrd="1" destOrd="0" presId="urn:microsoft.com/office/officeart/2005/8/layout/chevron2"/>
    <dgm:cxn modelId="{8AE5445A-01C0-4480-B6E3-4D2E20B16042}" type="presParOf" srcId="{4156C099-CD3F-422D-9793-018CC4D1E809}" destId="{A93296ED-4A3E-48B4-9D14-2086F1B337F7}" srcOrd="1" destOrd="0" presId="urn:microsoft.com/office/officeart/2005/8/layout/chevron2"/>
    <dgm:cxn modelId="{3FF9AD80-0706-4C31-8C18-C5611E02873F}" type="presParOf" srcId="{4156C099-CD3F-422D-9793-018CC4D1E809}" destId="{F701E01C-C0CA-4A26-8ACD-38C56F1840D1}" srcOrd="2" destOrd="0" presId="urn:microsoft.com/office/officeart/2005/8/layout/chevron2"/>
    <dgm:cxn modelId="{7F2FA291-7EDD-4D40-828A-1715404D2AE9}" type="presParOf" srcId="{F701E01C-C0CA-4A26-8ACD-38C56F1840D1}" destId="{1683EFA1-C7D6-4743-AC33-342EE2B7FED5}" srcOrd="0" destOrd="0" presId="urn:microsoft.com/office/officeart/2005/8/layout/chevron2"/>
    <dgm:cxn modelId="{C1685FEB-5200-4DD2-AA8C-106A8F3B54DF}" type="presParOf" srcId="{F701E01C-C0CA-4A26-8ACD-38C56F1840D1}" destId="{D0BA2C36-862F-491D-B78C-1138D0C2C598}" srcOrd="1" destOrd="0" presId="urn:microsoft.com/office/officeart/2005/8/layout/chevron2"/>
    <dgm:cxn modelId="{E50F4B3E-0334-4A37-9976-B7298A85AADA}" type="presParOf" srcId="{4156C099-CD3F-422D-9793-018CC4D1E809}" destId="{A583F9BE-C2F5-4B23-8BB7-83F5563E9ECD}" srcOrd="3" destOrd="0" presId="urn:microsoft.com/office/officeart/2005/8/layout/chevron2"/>
    <dgm:cxn modelId="{0448BE8E-2727-4A9B-8D06-64AF188B2C9F}" type="presParOf" srcId="{4156C099-CD3F-422D-9793-018CC4D1E809}" destId="{D0DBB1D4-F793-427C-B98B-6ECCFE99579F}" srcOrd="4" destOrd="0" presId="urn:microsoft.com/office/officeart/2005/8/layout/chevron2"/>
    <dgm:cxn modelId="{507143D9-B01D-42FC-89A8-C2C7C3FA5E02}" type="presParOf" srcId="{D0DBB1D4-F793-427C-B98B-6ECCFE99579F}" destId="{F5C806AD-9A19-4010-B340-3BC5F8CBE172}" srcOrd="0" destOrd="0" presId="urn:microsoft.com/office/officeart/2005/8/layout/chevron2"/>
    <dgm:cxn modelId="{16590CC7-1FD9-4D5E-914E-C57F299FD788}" type="presParOf" srcId="{D0DBB1D4-F793-427C-B98B-6ECCFE99579F}" destId="{FF9ABBB8-39D2-4C53-ADF6-3EA8EB13F96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669C4F-8809-4D1C-96F5-B5A3B02FF411}"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ro-RO"/>
        </a:p>
      </dgm:t>
    </dgm:pt>
    <dgm:pt modelId="{1B0B0BA5-A6E9-4374-A4A8-DE6BE2DF9C26}">
      <dgm:prSet phldrT="[Text]" custT="1"/>
      <dgm:spPr/>
      <dgm:t>
        <a:bodyPr/>
        <a:lstStyle/>
        <a:p>
          <a:pPr>
            <a:spcAft>
              <a:spcPts val="0"/>
            </a:spcAft>
          </a:pPr>
          <a:r>
            <a:rPr lang="ro-RO" sz="2000" dirty="0"/>
            <a:t>Servicii </a:t>
          </a:r>
        </a:p>
        <a:p>
          <a:pPr>
            <a:spcAft>
              <a:spcPts val="0"/>
            </a:spcAft>
          </a:pPr>
          <a:r>
            <a:rPr lang="ro-RO" sz="2000" dirty="0"/>
            <a:t>Centru de Contact </a:t>
          </a:r>
        </a:p>
        <a:p>
          <a:pPr>
            <a:spcAft>
              <a:spcPct val="35000"/>
            </a:spcAft>
          </a:pPr>
          <a:r>
            <a:rPr lang="ro-RO" sz="1600" dirty="0"/>
            <a:t>(din anul 2005)</a:t>
          </a:r>
        </a:p>
      </dgm:t>
    </dgm:pt>
    <dgm:pt modelId="{1887937A-4EF8-49C0-BCFA-1D74EE25B2F7}" type="parTrans" cxnId="{7BCF100D-74E5-4F3F-BC45-C8E99CFE0F8D}">
      <dgm:prSet/>
      <dgm:spPr/>
      <dgm:t>
        <a:bodyPr/>
        <a:lstStyle/>
        <a:p>
          <a:endParaRPr lang="ro-RO"/>
        </a:p>
      </dgm:t>
    </dgm:pt>
    <dgm:pt modelId="{35CE075C-25B3-4884-B888-AF656DD1895B}" type="sibTrans" cxnId="{7BCF100D-74E5-4F3F-BC45-C8E99CFE0F8D}">
      <dgm:prSet/>
      <dgm:spPr/>
      <dgm:t>
        <a:bodyPr/>
        <a:lstStyle/>
        <a:p>
          <a:endParaRPr lang="ro-RO"/>
        </a:p>
      </dgm:t>
    </dgm:pt>
    <dgm:pt modelId="{302A48B8-1D8D-49D8-AFFA-39EEE5C48C12}">
      <dgm:prSet phldrT="[Text]"/>
      <dgm:spPr/>
      <dgm:t>
        <a:bodyPr/>
        <a:lstStyle/>
        <a:p>
          <a:r>
            <a:rPr lang="ro-RO" dirty="0"/>
            <a:t>Comunicarea citirii apometrelor</a:t>
          </a:r>
        </a:p>
      </dgm:t>
    </dgm:pt>
    <dgm:pt modelId="{9870D78E-EA65-4291-83BA-F68D60740F57}" type="parTrans" cxnId="{8C944AB1-B17E-4E09-9EAC-B2EF43F0ED9A}">
      <dgm:prSet/>
      <dgm:spPr/>
      <dgm:t>
        <a:bodyPr/>
        <a:lstStyle/>
        <a:p>
          <a:endParaRPr lang="ro-RO"/>
        </a:p>
      </dgm:t>
    </dgm:pt>
    <dgm:pt modelId="{2079E7E0-5DAA-4299-A6DA-390FA9C3A1A9}" type="sibTrans" cxnId="{8C944AB1-B17E-4E09-9EAC-B2EF43F0ED9A}">
      <dgm:prSet/>
      <dgm:spPr/>
      <dgm:t>
        <a:bodyPr/>
        <a:lstStyle/>
        <a:p>
          <a:endParaRPr lang="ro-RO"/>
        </a:p>
      </dgm:t>
    </dgm:pt>
    <dgm:pt modelId="{46F84827-1BD9-4240-A829-68D105917EE6}">
      <dgm:prSet phldrT="[Text]"/>
      <dgm:spPr/>
      <dgm:t>
        <a:bodyPr/>
        <a:lstStyle/>
        <a:p>
          <a:r>
            <a:rPr lang="ro-RO" dirty="0"/>
            <a:t>Solicitarea unei reparații</a:t>
          </a:r>
        </a:p>
      </dgm:t>
    </dgm:pt>
    <dgm:pt modelId="{8A12A944-D3AE-4ADF-A52B-58E653391D8B}" type="parTrans" cxnId="{278E8E96-6321-4266-B801-998B2FBA51C3}">
      <dgm:prSet/>
      <dgm:spPr/>
      <dgm:t>
        <a:bodyPr/>
        <a:lstStyle/>
        <a:p>
          <a:endParaRPr lang="ro-RO"/>
        </a:p>
      </dgm:t>
    </dgm:pt>
    <dgm:pt modelId="{3285C7CB-6D3A-4074-85F0-97B49BF8B2BD}" type="sibTrans" cxnId="{278E8E96-6321-4266-B801-998B2FBA51C3}">
      <dgm:prSet/>
      <dgm:spPr/>
      <dgm:t>
        <a:bodyPr/>
        <a:lstStyle/>
        <a:p>
          <a:endParaRPr lang="ro-RO"/>
        </a:p>
      </dgm:t>
    </dgm:pt>
    <dgm:pt modelId="{BA23975E-7D0B-48D4-9E99-C32A4D03265E}">
      <dgm:prSet phldrT="[Text]"/>
      <dgm:spPr/>
      <dgm:t>
        <a:bodyPr/>
        <a:lstStyle/>
        <a:p>
          <a:r>
            <a:rPr lang="ro-RO" dirty="0"/>
            <a:t>Solicitarea unui branșament nou</a:t>
          </a:r>
        </a:p>
      </dgm:t>
    </dgm:pt>
    <dgm:pt modelId="{F9148537-B179-401E-B36F-FBA0019CC226}" type="parTrans" cxnId="{1A31AFB2-7D16-47AC-B0B2-9CC300818B42}">
      <dgm:prSet/>
      <dgm:spPr/>
      <dgm:t>
        <a:bodyPr/>
        <a:lstStyle/>
        <a:p>
          <a:endParaRPr lang="ro-RO"/>
        </a:p>
      </dgm:t>
    </dgm:pt>
    <dgm:pt modelId="{BC7AA723-9943-48D6-8ADB-9C28408950B0}" type="sibTrans" cxnId="{1A31AFB2-7D16-47AC-B0B2-9CC300818B42}">
      <dgm:prSet/>
      <dgm:spPr/>
      <dgm:t>
        <a:bodyPr/>
        <a:lstStyle/>
        <a:p>
          <a:endParaRPr lang="ro-RO"/>
        </a:p>
      </dgm:t>
    </dgm:pt>
    <dgm:pt modelId="{A27893B2-3E0A-4687-A78D-87F8A4D41481}">
      <dgm:prSet phldrT="[Text]"/>
      <dgm:spPr/>
      <dgm:t>
        <a:bodyPr/>
        <a:lstStyle/>
        <a:p>
          <a:r>
            <a:rPr lang="ro-RO" dirty="0"/>
            <a:t>Semnarea contractului</a:t>
          </a:r>
        </a:p>
      </dgm:t>
    </dgm:pt>
    <dgm:pt modelId="{1A42811A-4123-4A33-A02A-61BF43FC8FA7}" type="parTrans" cxnId="{8FF230EF-65B3-4E19-8FA0-7E1B09866A4F}">
      <dgm:prSet/>
      <dgm:spPr/>
      <dgm:t>
        <a:bodyPr/>
        <a:lstStyle/>
        <a:p>
          <a:endParaRPr lang="ro-RO"/>
        </a:p>
      </dgm:t>
    </dgm:pt>
    <dgm:pt modelId="{6FC7529B-3F21-496A-8FE8-97F79D567562}" type="sibTrans" cxnId="{8FF230EF-65B3-4E19-8FA0-7E1B09866A4F}">
      <dgm:prSet/>
      <dgm:spPr/>
      <dgm:t>
        <a:bodyPr/>
        <a:lstStyle/>
        <a:p>
          <a:endParaRPr lang="ro-RO"/>
        </a:p>
      </dgm:t>
    </dgm:pt>
    <dgm:pt modelId="{FE6724B8-BBCB-4051-A8C4-A449E45116D5}">
      <dgm:prSet/>
      <dgm:spPr/>
      <dgm:t>
        <a:bodyPr/>
        <a:lstStyle/>
        <a:p>
          <a:r>
            <a:rPr lang="ro-RO" dirty="0"/>
            <a:t>Informații privind facturi, contracte </a:t>
          </a:r>
        </a:p>
      </dgm:t>
    </dgm:pt>
    <dgm:pt modelId="{24A72DD5-FA32-47BA-BD1B-6B3B05DF3E86}" type="parTrans" cxnId="{A23AA2A7-E228-4F5D-A0F5-E37858C57C1D}">
      <dgm:prSet/>
      <dgm:spPr/>
      <dgm:t>
        <a:bodyPr/>
        <a:lstStyle/>
        <a:p>
          <a:endParaRPr lang="ro-RO"/>
        </a:p>
      </dgm:t>
    </dgm:pt>
    <dgm:pt modelId="{0DB92D5F-6FE8-49E7-A75E-69B9EE0F9F16}" type="sibTrans" cxnId="{A23AA2A7-E228-4F5D-A0F5-E37858C57C1D}">
      <dgm:prSet/>
      <dgm:spPr/>
      <dgm:t>
        <a:bodyPr/>
        <a:lstStyle/>
        <a:p>
          <a:endParaRPr lang="ro-RO"/>
        </a:p>
      </dgm:t>
    </dgm:pt>
    <dgm:pt modelId="{CD2A60ED-CCF3-420D-9539-C746283E3142}">
      <dgm:prSet/>
      <dgm:spPr/>
      <dgm:t>
        <a:bodyPr/>
        <a:lstStyle/>
        <a:p>
          <a:r>
            <a:rPr lang="ro-RO" dirty="0"/>
            <a:t>Obținerea de aprobări/ avize</a:t>
          </a:r>
        </a:p>
      </dgm:t>
    </dgm:pt>
    <dgm:pt modelId="{B35E2A52-6839-4997-BE2D-088CC5A4C9C7}" type="parTrans" cxnId="{92F548AA-E9FD-4D60-ACD6-845E23C22081}">
      <dgm:prSet/>
      <dgm:spPr/>
      <dgm:t>
        <a:bodyPr/>
        <a:lstStyle/>
        <a:p>
          <a:endParaRPr lang="ro-RO"/>
        </a:p>
      </dgm:t>
    </dgm:pt>
    <dgm:pt modelId="{AA61F75C-5A59-422D-B3D0-4CFC788540E4}" type="sibTrans" cxnId="{92F548AA-E9FD-4D60-ACD6-845E23C22081}">
      <dgm:prSet/>
      <dgm:spPr/>
      <dgm:t>
        <a:bodyPr/>
        <a:lstStyle/>
        <a:p>
          <a:endParaRPr lang="ro-RO"/>
        </a:p>
      </dgm:t>
    </dgm:pt>
    <dgm:pt modelId="{184390CF-4F7C-4C37-B43D-E840A58B7621}">
      <dgm:prSet/>
      <dgm:spPr/>
      <dgm:t>
        <a:bodyPr/>
        <a:lstStyle/>
        <a:p>
          <a:r>
            <a:rPr lang="ro-RO" dirty="0"/>
            <a:t>Analiza oricărui tip de sesizare</a:t>
          </a:r>
        </a:p>
      </dgm:t>
    </dgm:pt>
    <dgm:pt modelId="{6767679A-5D21-454D-8009-9632A3F479D0}" type="parTrans" cxnId="{5D428DD1-8686-42A6-8F9C-8FC234E5CF93}">
      <dgm:prSet/>
      <dgm:spPr/>
      <dgm:t>
        <a:bodyPr/>
        <a:lstStyle/>
        <a:p>
          <a:endParaRPr lang="ro-RO"/>
        </a:p>
      </dgm:t>
    </dgm:pt>
    <dgm:pt modelId="{57834201-1CD5-4A83-B780-8A2F2AE2B9CF}" type="sibTrans" cxnId="{5D428DD1-8686-42A6-8F9C-8FC234E5CF93}">
      <dgm:prSet/>
      <dgm:spPr/>
      <dgm:t>
        <a:bodyPr/>
        <a:lstStyle/>
        <a:p>
          <a:endParaRPr lang="ro-RO"/>
        </a:p>
      </dgm:t>
    </dgm:pt>
    <dgm:pt modelId="{BE44F162-2786-4EBE-BFD5-7DA60640A632}">
      <dgm:prSet/>
      <dgm:spPr/>
      <dgm:t>
        <a:bodyPr/>
        <a:lstStyle/>
        <a:p>
          <a:r>
            <a:rPr lang="ro-RO" dirty="0"/>
            <a:t>Consiliere pentru reducerea consumului de apă</a:t>
          </a:r>
        </a:p>
      </dgm:t>
    </dgm:pt>
    <dgm:pt modelId="{E943947B-169E-4A9C-99E7-464596F73D52}" type="parTrans" cxnId="{CBC824F2-7A19-406D-A37D-517EC9F17CAA}">
      <dgm:prSet/>
      <dgm:spPr/>
      <dgm:t>
        <a:bodyPr/>
        <a:lstStyle/>
        <a:p>
          <a:endParaRPr lang="ro-RO"/>
        </a:p>
      </dgm:t>
    </dgm:pt>
    <dgm:pt modelId="{E59000DF-9B96-4CEC-9099-E3143137A78A}" type="sibTrans" cxnId="{CBC824F2-7A19-406D-A37D-517EC9F17CAA}">
      <dgm:prSet/>
      <dgm:spPr/>
      <dgm:t>
        <a:bodyPr/>
        <a:lstStyle/>
        <a:p>
          <a:endParaRPr lang="ro-RO"/>
        </a:p>
      </dgm:t>
    </dgm:pt>
    <dgm:pt modelId="{8F4AA528-D840-46AD-BAEA-0E95327E242C}" type="pres">
      <dgm:prSet presAssocID="{65669C4F-8809-4D1C-96F5-B5A3B02FF411}" presName="composite" presStyleCnt="0">
        <dgm:presLayoutVars>
          <dgm:chMax val="1"/>
          <dgm:dir/>
          <dgm:resizeHandles val="exact"/>
        </dgm:presLayoutVars>
      </dgm:prSet>
      <dgm:spPr/>
    </dgm:pt>
    <dgm:pt modelId="{61D787F3-CDF7-479E-BB17-075EDB1F0988}" type="pres">
      <dgm:prSet presAssocID="{65669C4F-8809-4D1C-96F5-B5A3B02FF411}" presName="radial" presStyleCnt="0">
        <dgm:presLayoutVars>
          <dgm:animLvl val="ctr"/>
        </dgm:presLayoutVars>
      </dgm:prSet>
      <dgm:spPr/>
    </dgm:pt>
    <dgm:pt modelId="{110301CA-CF11-4C1D-9455-C8E5BE984C89}" type="pres">
      <dgm:prSet presAssocID="{1B0B0BA5-A6E9-4374-A4A8-DE6BE2DF9C26}" presName="centerShape" presStyleLbl="vennNode1" presStyleIdx="0" presStyleCnt="9"/>
      <dgm:spPr/>
    </dgm:pt>
    <dgm:pt modelId="{9936A191-DD19-43DB-97E6-4128FBE82D7B}" type="pres">
      <dgm:prSet presAssocID="{302A48B8-1D8D-49D8-AFFA-39EEE5C48C12}" presName="node" presStyleLbl="vennNode1" presStyleIdx="1" presStyleCnt="9">
        <dgm:presLayoutVars>
          <dgm:bulletEnabled val="1"/>
        </dgm:presLayoutVars>
      </dgm:prSet>
      <dgm:spPr/>
    </dgm:pt>
    <dgm:pt modelId="{D17D402F-E1E0-43EF-825C-9EB6B6284051}" type="pres">
      <dgm:prSet presAssocID="{46F84827-1BD9-4240-A829-68D105917EE6}" presName="node" presStyleLbl="vennNode1" presStyleIdx="2" presStyleCnt="9">
        <dgm:presLayoutVars>
          <dgm:bulletEnabled val="1"/>
        </dgm:presLayoutVars>
      </dgm:prSet>
      <dgm:spPr/>
    </dgm:pt>
    <dgm:pt modelId="{63CE3D9D-A438-4C6E-9432-DF2863D45F54}" type="pres">
      <dgm:prSet presAssocID="{BA23975E-7D0B-48D4-9E99-C32A4D03265E}" presName="node" presStyleLbl="vennNode1" presStyleIdx="3" presStyleCnt="9">
        <dgm:presLayoutVars>
          <dgm:bulletEnabled val="1"/>
        </dgm:presLayoutVars>
      </dgm:prSet>
      <dgm:spPr/>
    </dgm:pt>
    <dgm:pt modelId="{E974F324-D5DF-45D8-AED2-FE28E7202A2B}" type="pres">
      <dgm:prSet presAssocID="{FE6724B8-BBCB-4051-A8C4-A449E45116D5}" presName="node" presStyleLbl="vennNode1" presStyleIdx="4" presStyleCnt="9">
        <dgm:presLayoutVars>
          <dgm:bulletEnabled val="1"/>
        </dgm:presLayoutVars>
      </dgm:prSet>
      <dgm:spPr/>
    </dgm:pt>
    <dgm:pt modelId="{A98CE3F1-5BF9-4A44-90EF-6F55576321DE}" type="pres">
      <dgm:prSet presAssocID="{CD2A60ED-CCF3-420D-9539-C746283E3142}" presName="node" presStyleLbl="vennNode1" presStyleIdx="5" presStyleCnt="9">
        <dgm:presLayoutVars>
          <dgm:bulletEnabled val="1"/>
        </dgm:presLayoutVars>
      </dgm:prSet>
      <dgm:spPr/>
    </dgm:pt>
    <dgm:pt modelId="{EC12F55E-7DC9-4047-B3CB-B707FF23BAF5}" type="pres">
      <dgm:prSet presAssocID="{184390CF-4F7C-4C37-B43D-E840A58B7621}" presName="node" presStyleLbl="vennNode1" presStyleIdx="6" presStyleCnt="9">
        <dgm:presLayoutVars>
          <dgm:bulletEnabled val="1"/>
        </dgm:presLayoutVars>
      </dgm:prSet>
      <dgm:spPr/>
    </dgm:pt>
    <dgm:pt modelId="{A9DBEBDE-0C17-415E-AAFC-8AAB54307ACE}" type="pres">
      <dgm:prSet presAssocID="{BE44F162-2786-4EBE-BFD5-7DA60640A632}" presName="node" presStyleLbl="vennNode1" presStyleIdx="7" presStyleCnt="9">
        <dgm:presLayoutVars>
          <dgm:bulletEnabled val="1"/>
        </dgm:presLayoutVars>
      </dgm:prSet>
      <dgm:spPr/>
    </dgm:pt>
    <dgm:pt modelId="{5E4F4036-5DD6-48B9-85BA-B28A826A96CF}" type="pres">
      <dgm:prSet presAssocID="{A27893B2-3E0A-4687-A78D-87F8A4D41481}" presName="node" presStyleLbl="vennNode1" presStyleIdx="8" presStyleCnt="9">
        <dgm:presLayoutVars>
          <dgm:bulletEnabled val="1"/>
        </dgm:presLayoutVars>
      </dgm:prSet>
      <dgm:spPr/>
    </dgm:pt>
  </dgm:ptLst>
  <dgm:cxnLst>
    <dgm:cxn modelId="{68B5DD03-B31A-4B4F-8C6F-FACE8AD34926}" type="presOf" srcId="{CD2A60ED-CCF3-420D-9539-C746283E3142}" destId="{A98CE3F1-5BF9-4A44-90EF-6F55576321DE}" srcOrd="0" destOrd="0" presId="urn:microsoft.com/office/officeart/2005/8/layout/radial3"/>
    <dgm:cxn modelId="{22906A04-71E0-4F7B-8FB6-51B17BF179FC}" type="presOf" srcId="{302A48B8-1D8D-49D8-AFFA-39EEE5C48C12}" destId="{9936A191-DD19-43DB-97E6-4128FBE82D7B}" srcOrd="0" destOrd="0" presId="urn:microsoft.com/office/officeart/2005/8/layout/radial3"/>
    <dgm:cxn modelId="{7BCF100D-74E5-4F3F-BC45-C8E99CFE0F8D}" srcId="{65669C4F-8809-4D1C-96F5-B5A3B02FF411}" destId="{1B0B0BA5-A6E9-4374-A4A8-DE6BE2DF9C26}" srcOrd="0" destOrd="0" parTransId="{1887937A-4EF8-49C0-BCFA-1D74EE25B2F7}" sibTransId="{35CE075C-25B3-4884-B888-AF656DD1895B}"/>
    <dgm:cxn modelId="{E5510F10-7E45-4085-94A0-F024DA12D7CD}" type="presOf" srcId="{A27893B2-3E0A-4687-A78D-87F8A4D41481}" destId="{5E4F4036-5DD6-48B9-85BA-B28A826A96CF}" srcOrd="0" destOrd="0" presId="urn:microsoft.com/office/officeart/2005/8/layout/radial3"/>
    <dgm:cxn modelId="{A114BC2B-8AEC-4CA9-8388-F5D5DCEBC2A6}" type="presOf" srcId="{1B0B0BA5-A6E9-4374-A4A8-DE6BE2DF9C26}" destId="{110301CA-CF11-4C1D-9455-C8E5BE984C89}" srcOrd="0" destOrd="0" presId="urn:microsoft.com/office/officeart/2005/8/layout/radial3"/>
    <dgm:cxn modelId="{40267139-B8DA-4123-AE8B-A5D71E31E248}" type="presOf" srcId="{FE6724B8-BBCB-4051-A8C4-A449E45116D5}" destId="{E974F324-D5DF-45D8-AED2-FE28E7202A2B}" srcOrd="0" destOrd="0" presId="urn:microsoft.com/office/officeart/2005/8/layout/radial3"/>
    <dgm:cxn modelId="{46DF7D70-9BF0-48BA-B9EA-5D3F877150DB}" type="presOf" srcId="{46F84827-1BD9-4240-A829-68D105917EE6}" destId="{D17D402F-E1E0-43EF-825C-9EB6B6284051}" srcOrd="0" destOrd="0" presId="urn:microsoft.com/office/officeart/2005/8/layout/radial3"/>
    <dgm:cxn modelId="{6B250976-2DA6-401E-9C8C-BD4820A34B59}" type="presOf" srcId="{65669C4F-8809-4D1C-96F5-B5A3B02FF411}" destId="{8F4AA528-D840-46AD-BAEA-0E95327E242C}" srcOrd="0" destOrd="0" presId="urn:microsoft.com/office/officeart/2005/8/layout/radial3"/>
    <dgm:cxn modelId="{AB81297F-EAAC-423B-AD07-5E20ADE5A820}" type="presOf" srcId="{BE44F162-2786-4EBE-BFD5-7DA60640A632}" destId="{A9DBEBDE-0C17-415E-AAFC-8AAB54307ACE}" srcOrd="0" destOrd="0" presId="urn:microsoft.com/office/officeart/2005/8/layout/radial3"/>
    <dgm:cxn modelId="{4A196891-49CD-41B0-BD53-1ACEEB00C259}" type="presOf" srcId="{BA23975E-7D0B-48D4-9E99-C32A4D03265E}" destId="{63CE3D9D-A438-4C6E-9432-DF2863D45F54}" srcOrd="0" destOrd="0" presId="urn:microsoft.com/office/officeart/2005/8/layout/radial3"/>
    <dgm:cxn modelId="{278E8E96-6321-4266-B801-998B2FBA51C3}" srcId="{1B0B0BA5-A6E9-4374-A4A8-DE6BE2DF9C26}" destId="{46F84827-1BD9-4240-A829-68D105917EE6}" srcOrd="1" destOrd="0" parTransId="{8A12A944-D3AE-4ADF-A52B-58E653391D8B}" sibTransId="{3285C7CB-6D3A-4074-85F0-97B49BF8B2BD}"/>
    <dgm:cxn modelId="{A23AA2A7-E228-4F5D-A0F5-E37858C57C1D}" srcId="{1B0B0BA5-A6E9-4374-A4A8-DE6BE2DF9C26}" destId="{FE6724B8-BBCB-4051-A8C4-A449E45116D5}" srcOrd="3" destOrd="0" parTransId="{24A72DD5-FA32-47BA-BD1B-6B3B05DF3E86}" sibTransId="{0DB92D5F-6FE8-49E7-A75E-69B9EE0F9F16}"/>
    <dgm:cxn modelId="{92F548AA-E9FD-4D60-ACD6-845E23C22081}" srcId="{1B0B0BA5-A6E9-4374-A4A8-DE6BE2DF9C26}" destId="{CD2A60ED-CCF3-420D-9539-C746283E3142}" srcOrd="4" destOrd="0" parTransId="{B35E2A52-6839-4997-BE2D-088CC5A4C9C7}" sibTransId="{AA61F75C-5A59-422D-B3D0-4CFC788540E4}"/>
    <dgm:cxn modelId="{8C944AB1-B17E-4E09-9EAC-B2EF43F0ED9A}" srcId="{1B0B0BA5-A6E9-4374-A4A8-DE6BE2DF9C26}" destId="{302A48B8-1D8D-49D8-AFFA-39EEE5C48C12}" srcOrd="0" destOrd="0" parTransId="{9870D78E-EA65-4291-83BA-F68D60740F57}" sibTransId="{2079E7E0-5DAA-4299-A6DA-390FA9C3A1A9}"/>
    <dgm:cxn modelId="{1A31AFB2-7D16-47AC-B0B2-9CC300818B42}" srcId="{1B0B0BA5-A6E9-4374-A4A8-DE6BE2DF9C26}" destId="{BA23975E-7D0B-48D4-9E99-C32A4D03265E}" srcOrd="2" destOrd="0" parTransId="{F9148537-B179-401E-B36F-FBA0019CC226}" sibTransId="{BC7AA723-9943-48D6-8ADB-9C28408950B0}"/>
    <dgm:cxn modelId="{5D428DD1-8686-42A6-8F9C-8FC234E5CF93}" srcId="{1B0B0BA5-A6E9-4374-A4A8-DE6BE2DF9C26}" destId="{184390CF-4F7C-4C37-B43D-E840A58B7621}" srcOrd="5" destOrd="0" parTransId="{6767679A-5D21-454D-8009-9632A3F479D0}" sibTransId="{57834201-1CD5-4A83-B780-8A2F2AE2B9CF}"/>
    <dgm:cxn modelId="{D93B52D4-EE84-4092-A562-679DA218C1A0}" type="presOf" srcId="{184390CF-4F7C-4C37-B43D-E840A58B7621}" destId="{EC12F55E-7DC9-4047-B3CB-B707FF23BAF5}" srcOrd="0" destOrd="0" presId="urn:microsoft.com/office/officeart/2005/8/layout/radial3"/>
    <dgm:cxn modelId="{8FF230EF-65B3-4E19-8FA0-7E1B09866A4F}" srcId="{1B0B0BA5-A6E9-4374-A4A8-DE6BE2DF9C26}" destId="{A27893B2-3E0A-4687-A78D-87F8A4D41481}" srcOrd="7" destOrd="0" parTransId="{1A42811A-4123-4A33-A02A-61BF43FC8FA7}" sibTransId="{6FC7529B-3F21-496A-8FE8-97F79D567562}"/>
    <dgm:cxn modelId="{CBC824F2-7A19-406D-A37D-517EC9F17CAA}" srcId="{1B0B0BA5-A6E9-4374-A4A8-DE6BE2DF9C26}" destId="{BE44F162-2786-4EBE-BFD5-7DA60640A632}" srcOrd="6" destOrd="0" parTransId="{E943947B-169E-4A9C-99E7-464596F73D52}" sibTransId="{E59000DF-9B96-4CEC-9099-E3143137A78A}"/>
    <dgm:cxn modelId="{BAEDE8BB-5446-4219-8FFD-E373B1906192}" type="presParOf" srcId="{8F4AA528-D840-46AD-BAEA-0E95327E242C}" destId="{61D787F3-CDF7-479E-BB17-075EDB1F0988}" srcOrd="0" destOrd="0" presId="urn:microsoft.com/office/officeart/2005/8/layout/radial3"/>
    <dgm:cxn modelId="{BFE5FA97-403E-41D7-8381-7051DAA27EE8}" type="presParOf" srcId="{61D787F3-CDF7-479E-BB17-075EDB1F0988}" destId="{110301CA-CF11-4C1D-9455-C8E5BE984C89}" srcOrd="0" destOrd="0" presId="urn:microsoft.com/office/officeart/2005/8/layout/radial3"/>
    <dgm:cxn modelId="{10BB1166-5C75-40ED-8F6A-0A3C42806BAE}" type="presParOf" srcId="{61D787F3-CDF7-479E-BB17-075EDB1F0988}" destId="{9936A191-DD19-43DB-97E6-4128FBE82D7B}" srcOrd="1" destOrd="0" presId="urn:microsoft.com/office/officeart/2005/8/layout/radial3"/>
    <dgm:cxn modelId="{C0346565-76EA-427C-AC63-5E91AA2D4D74}" type="presParOf" srcId="{61D787F3-CDF7-479E-BB17-075EDB1F0988}" destId="{D17D402F-E1E0-43EF-825C-9EB6B6284051}" srcOrd="2" destOrd="0" presId="urn:microsoft.com/office/officeart/2005/8/layout/radial3"/>
    <dgm:cxn modelId="{D2FD3373-7CCE-4272-892E-B33E087E370F}" type="presParOf" srcId="{61D787F3-CDF7-479E-BB17-075EDB1F0988}" destId="{63CE3D9D-A438-4C6E-9432-DF2863D45F54}" srcOrd="3" destOrd="0" presId="urn:microsoft.com/office/officeart/2005/8/layout/radial3"/>
    <dgm:cxn modelId="{ED848533-D94F-430D-A959-6B4CBD34F755}" type="presParOf" srcId="{61D787F3-CDF7-479E-BB17-075EDB1F0988}" destId="{E974F324-D5DF-45D8-AED2-FE28E7202A2B}" srcOrd="4" destOrd="0" presId="urn:microsoft.com/office/officeart/2005/8/layout/radial3"/>
    <dgm:cxn modelId="{3607E845-F121-40C1-8D0C-4E539F3629F7}" type="presParOf" srcId="{61D787F3-CDF7-479E-BB17-075EDB1F0988}" destId="{A98CE3F1-5BF9-4A44-90EF-6F55576321DE}" srcOrd="5" destOrd="0" presId="urn:microsoft.com/office/officeart/2005/8/layout/radial3"/>
    <dgm:cxn modelId="{D22D7DBE-3068-4ACC-ADB8-85A62BBA6513}" type="presParOf" srcId="{61D787F3-CDF7-479E-BB17-075EDB1F0988}" destId="{EC12F55E-7DC9-4047-B3CB-B707FF23BAF5}" srcOrd="6" destOrd="0" presId="urn:microsoft.com/office/officeart/2005/8/layout/radial3"/>
    <dgm:cxn modelId="{75A124AC-68A2-43EF-90F5-AD044CAD5158}" type="presParOf" srcId="{61D787F3-CDF7-479E-BB17-075EDB1F0988}" destId="{A9DBEBDE-0C17-415E-AAFC-8AAB54307ACE}" srcOrd="7" destOrd="0" presId="urn:microsoft.com/office/officeart/2005/8/layout/radial3"/>
    <dgm:cxn modelId="{D2DDD544-F8E3-49C6-B6BE-A72D6565D59E}" type="presParOf" srcId="{61D787F3-CDF7-479E-BB17-075EDB1F0988}" destId="{5E4F4036-5DD6-48B9-85BA-B28A826A96CF}" srcOrd="8"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0501E1-C9EF-4DFF-A5BB-BFBA28779A2F}"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ro-RO"/>
        </a:p>
      </dgm:t>
    </dgm:pt>
    <dgm:pt modelId="{327E7A54-A4FB-43E7-9DEC-D276D880CCB1}">
      <dgm:prSet phldrT="[Text]" custT="1"/>
      <dgm:spPr/>
      <dgm:t>
        <a:bodyPr/>
        <a:lstStyle/>
        <a:p>
          <a:pPr algn="ctr">
            <a:spcAft>
              <a:spcPts val="0"/>
            </a:spcAft>
          </a:pPr>
          <a:r>
            <a:rPr lang="ro-RO" sz="1600" dirty="0"/>
            <a:t>Serviciu Marketing</a:t>
          </a:r>
        </a:p>
        <a:p>
          <a:pPr algn="ctr">
            <a:spcAft>
              <a:spcPts val="0"/>
            </a:spcAft>
          </a:pPr>
          <a:r>
            <a:rPr lang="ro-RO" sz="1600" dirty="0"/>
            <a:t>Relații cu Publicul</a:t>
          </a:r>
        </a:p>
      </dgm:t>
    </dgm:pt>
    <dgm:pt modelId="{574155F4-0BEB-4289-99E4-B3F27C971F65}" type="parTrans" cxnId="{255B6580-A9A0-4695-9D90-70D9391177C8}">
      <dgm:prSet/>
      <dgm:spPr/>
      <dgm:t>
        <a:bodyPr/>
        <a:lstStyle/>
        <a:p>
          <a:endParaRPr lang="ro-RO"/>
        </a:p>
      </dgm:t>
    </dgm:pt>
    <dgm:pt modelId="{5F867B7D-BF61-4519-918B-1598A6E3187D}" type="sibTrans" cxnId="{255B6580-A9A0-4695-9D90-70D9391177C8}">
      <dgm:prSet/>
      <dgm:spPr/>
      <dgm:t>
        <a:bodyPr/>
        <a:lstStyle/>
        <a:p>
          <a:endParaRPr lang="ro-RO"/>
        </a:p>
      </dgm:t>
    </dgm:pt>
    <dgm:pt modelId="{422635E0-1E3B-4A8B-BAEC-A34BB782C319}">
      <dgm:prSet phldrT="[Text]" custT="1"/>
      <dgm:spPr/>
      <dgm:t>
        <a:bodyPr/>
        <a:lstStyle/>
        <a:p>
          <a:r>
            <a:rPr lang="ro-RO" sz="1400" dirty="0"/>
            <a:t>Centru de Contact</a:t>
          </a:r>
        </a:p>
        <a:p>
          <a:r>
            <a:rPr lang="ro-RO" sz="1400" dirty="0"/>
            <a:t> 24 ore din 24 ore</a:t>
          </a:r>
        </a:p>
      </dgm:t>
    </dgm:pt>
    <dgm:pt modelId="{AA945715-C531-42A3-8328-25D008E43219}" type="parTrans" cxnId="{849D00CD-F9BA-4716-AC07-1C1A2501E22E}">
      <dgm:prSet/>
      <dgm:spPr/>
      <dgm:t>
        <a:bodyPr/>
        <a:lstStyle/>
        <a:p>
          <a:endParaRPr lang="ro-RO"/>
        </a:p>
      </dgm:t>
    </dgm:pt>
    <dgm:pt modelId="{DBC46C3B-0A0D-466F-9750-F36CE50A11DB}" type="sibTrans" cxnId="{849D00CD-F9BA-4716-AC07-1C1A2501E22E}">
      <dgm:prSet/>
      <dgm:spPr/>
      <dgm:t>
        <a:bodyPr/>
        <a:lstStyle/>
        <a:p>
          <a:endParaRPr lang="ro-RO"/>
        </a:p>
      </dgm:t>
    </dgm:pt>
    <dgm:pt modelId="{3F5228BD-3FB2-4507-8E0D-619C4D93EEFF}">
      <dgm:prSet phldrT="[Text]" custT="1"/>
      <dgm:spPr/>
      <dgm:t>
        <a:bodyPr/>
        <a:lstStyle/>
        <a:p>
          <a:r>
            <a:rPr lang="ro-RO" sz="1400" dirty="0"/>
            <a:t>Tel 0232.969</a:t>
          </a:r>
        </a:p>
      </dgm:t>
    </dgm:pt>
    <dgm:pt modelId="{B081A5CF-A1F7-46F2-A679-BC29D1A0A5F3}" type="parTrans" cxnId="{2A359B2B-CF68-42D8-A6FC-86DF257CDB66}">
      <dgm:prSet/>
      <dgm:spPr/>
      <dgm:t>
        <a:bodyPr/>
        <a:lstStyle/>
        <a:p>
          <a:endParaRPr lang="ro-RO"/>
        </a:p>
      </dgm:t>
    </dgm:pt>
    <dgm:pt modelId="{409A7DD0-F990-46F0-8486-6AC2E7CCEC58}" type="sibTrans" cxnId="{2A359B2B-CF68-42D8-A6FC-86DF257CDB66}">
      <dgm:prSet/>
      <dgm:spPr/>
      <dgm:t>
        <a:bodyPr/>
        <a:lstStyle/>
        <a:p>
          <a:endParaRPr lang="ro-RO"/>
        </a:p>
      </dgm:t>
    </dgm:pt>
    <dgm:pt modelId="{50B5283A-CA12-4530-AD8B-92173021E689}" type="pres">
      <dgm:prSet presAssocID="{110501E1-C9EF-4DFF-A5BB-BFBA28779A2F}" presName="arrowDiagram" presStyleCnt="0">
        <dgm:presLayoutVars>
          <dgm:chMax val="5"/>
          <dgm:dir/>
          <dgm:resizeHandles val="exact"/>
        </dgm:presLayoutVars>
      </dgm:prSet>
      <dgm:spPr/>
    </dgm:pt>
    <dgm:pt modelId="{533672B1-EF1B-4A76-A49F-498DA543D26D}" type="pres">
      <dgm:prSet presAssocID="{110501E1-C9EF-4DFF-A5BB-BFBA28779A2F}" presName="arrow" presStyleLbl="bgShp" presStyleIdx="0" presStyleCnt="1" custAng="0" custScaleY="78644" custLinFactNeighborX="2229" custLinFactNeighborY="3180"/>
      <dgm:spPr/>
    </dgm:pt>
    <dgm:pt modelId="{1AA190BE-11F4-4733-A1FD-6EAE2C0BEB7E}" type="pres">
      <dgm:prSet presAssocID="{110501E1-C9EF-4DFF-A5BB-BFBA28779A2F}" presName="arrowDiagram3" presStyleCnt="0"/>
      <dgm:spPr/>
    </dgm:pt>
    <dgm:pt modelId="{10803A27-079E-4BEB-99F1-BC93392C1D69}" type="pres">
      <dgm:prSet presAssocID="{327E7A54-A4FB-43E7-9DEC-D276D880CCB1}" presName="bullet3a" presStyleLbl="node1" presStyleIdx="0" presStyleCnt="3"/>
      <dgm:spPr/>
    </dgm:pt>
    <dgm:pt modelId="{D7310A4A-3BB3-48D6-A674-51F0DB782D7F}" type="pres">
      <dgm:prSet presAssocID="{327E7A54-A4FB-43E7-9DEC-D276D880CCB1}" presName="textBox3a" presStyleLbl="revTx" presStyleIdx="0" presStyleCnt="3" custScaleX="173413" custScaleY="82406" custLinFactNeighborX="-30828" custLinFactNeighborY="1618">
        <dgm:presLayoutVars>
          <dgm:bulletEnabled val="1"/>
        </dgm:presLayoutVars>
      </dgm:prSet>
      <dgm:spPr/>
    </dgm:pt>
    <dgm:pt modelId="{0FC8FCE1-9E9D-4DA5-B2FB-2399DAA781FE}" type="pres">
      <dgm:prSet presAssocID="{422635E0-1E3B-4A8B-BAEC-A34BB782C319}" presName="bullet3b" presStyleLbl="node1" presStyleIdx="1" presStyleCnt="3"/>
      <dgm:spPr/>
    </dgm:pt>
    <dgm:pt modelId="{62F7AA34-766C-4A34-BD4D-3C2A37B2699B}" type="pres">
      <dgm:prSet presAssocID="{422635E0-1E3B-4A8B-BAEC-A34BB782C319}" presName="textBox3b" presStyleLbl="revTx" presStyleIdx="1" presStyleCnt="3" custScaleX="190678" custScaleY="50773" custLinFactNeighborX="7437" custLinFactNeighborY="-14033">
        <dgm:presLayoutVars>
          <dgm:bulletEnabled val="1"/>
        </dgm:presLayoutVars>
      </dgm:prSet>
      <dgm:spPr/>
    </dgm:pt>
    <dgm:pt modelId="{B672E3A8-5F25-4B72-BCCF-864A037ACE7A}" type="pres">
      <dgm:prSet presAssocID="{3F5228BD-3FB2-4507-8E0D-619C4D93EEFF}" presName="bullet3c" presStyleLbl="node1" presStyleIdx="2" presStyleCnt="3"/>
      <dgm:spPr/>
    </dgm:pt>
    <dgm:pt modelId="{C8202890-EAE8-40BF-9F92-A7183EEE2833}" type="pres">
      <dgm:prSet presAssocID="{3F5228BD-3FB2-4507-8E0D-619C4D93EEFF}" presName="textBox3c" presStyleLbl="revTx" presStyleIdx="2" presStyleCnt="3" custScaleX="188065" custScaleY="39983" custLinFactNeighborY="-19510">
        <dgm:presLayoutVars>
          <dgm:bulletEnabled val="1"/>
        </dgm:presLayoutVars>
      </dgm:prSet>
      <dgm:spPr/>
    </dgm:pt>
  </dgm:ptLst>
  <dgm:cxnLst>
    <dgm:cxn modelId="{ADC5A11E-925B-4540-8C35-064CF3DE14BB}" type="presOf" srcId="{327E7A54-A4FB-43E7-9DEC-D276D880CCB1}" destId="{D7310A4A-3BB3-48D6-A674-51F0DB782D7F}" srcOrd="0" destOrd="0" presId="urn:microsoft.com/office/officeart/2005/8/layout/arrow2"/>
    <dgm:cxn modelId="{87B1CF21-46FC-4F6C-B3E3-F90087A76F82}" type="presOf" srcId="{3F5228BD-3FB2-4507-8E0D-619C4D93EEFF}" destId="{C8202890-EAE8-40BF-9F92-A7183EEE2833}" srcOrd="0" destOrd="0" presId="urn:microsoft.com/office/officeart/2005/8/layout/arrow2"/>
    <dgm:cxn modelId="{2A359B2B-CF68-42D8-A6FC-86DF257CDB66}" srcId="{110501E1-C9EF-4DFF-A5BB-BFBA28779A2F}" destId="{3F5228BD-3FB2-4507-8E0D-619C4D93EEFF}" srcOrd="2" destOrd="0" parTransId="{B081A5CF-A1F7-46F2-A679-BC29D1A0A5F3}" sibTransId="{409A7DD0-F990-46F0-8486-6AC2E7CCEC58}"/>
    <dgm:cxn modelId="{255B6580-A9A0-4695-9D90-70D9391177C8}" srcId="{110501E1-C9EF-4DFF-A5BB-BFBA28779A2F}" destId="{327E7A54-A4FB-43E7-9DEC-D276D880CCB1}" srcOrd="0" destOrd="0" parTransId="{574155F4-0BEB-4289-99E4-B3F27C971F65}" sibTransId="{5F867B7D-BF61-4519-918B-1598A6E3187D}"/>
    <dgm:cxn modelId="{849D00CD-F9BA-4716-AC07-1C1A2501E22E}" srcId="{110501E1-C9EF-4DFF-A5BB-BFBA28779A2F}" destId="{422635E0-1E3B-4A8B-BAEC-A34BB782C319}" srcOrd="1" destOrd="0" parTransId="{AA945715-C531-42A3-8328-25D008E43219}" sibTransId="{DBC46C3B-0A0D-466F-9750-F36CE50A11DB}"/>
    <dgm:cxn modelId="{69D15EDD-88F2-4E4E-8CEF-F78D7C72D446}" type="presOf" srcId="{422635E0-1E3B-4A8B-BAEC-A34BB782C319}" destId="{62F7AA34-766C-4A34-BD4D-3C2A37B2699B}" srcOrd="0" destOrd="0" presId="urn:microsoft.com/office/officeart/2005/8/layout/arrow2"/>
    <dgm:cxn modelId="{C75FA4E2-0417-4BAB-BF76-AF358BA669F8}" type="presOf" srcId="{110501E1-C9EF-4DFF-A5BB-BFBA28779A2F}" destId="{50B5283A-CA12-4530-AD8B-92173021E689}" srcOrd="0" destOrd="0" presId="urn:microsoft.com/office/officeart/2005/8/layout/arrow2"/>
    <dgm:cxn modelId="{9D0CC7F0-9E17-4945-90D7-E04EDF2F4728}" type="presParOf" srcId="{50B5283A-CA12-4530-AD8B-92173021E689}" destId="{533672B1-EF1B-4A76-A49F-498DA543D26D}" srcOrd="0" destOrd="0" presId="urn:microsoft.com/office/officeart/2005/8/layout/arrow2"/>
    <dgm:cxn modelId="{5E1999DC-F9AE-44D8-844A-4F895EB78C92}" type="presParOf" srcId="{50B5283A-CA12-4530-AD8B-92173021E689}" destId="{1AA190BE-11F4-4733-A1FD-6EAE2C0BEB7E}" srcOrd="1" destOrd="0" presId="urn:microsoft.com/office/officeart/2005/8/layout/arrow2"/>
    <dgm:cxn modelId="{2A08E6FD-A4BF-4B6F-BB17-1F8876D3DEB5}" type="presParOf" srcId="{1AA190BE-11F4-4733-A1FD-6EAE2C0BEB7E}" destId="{10803A27-079E-4BEB-99F1-BC93392C1D69}" srcOrd="0" destOrd="0" presId="urn:microsoft.com/office/officeart/2005/8/layout/arrow2"/>
    <dgm:cxn modelId="{49769D75-EBE7-4835-8839-51BD46B548ED}" type="presParOf" srcId="{1AA190BE-11F4-4733-A1FD-6EAE2C0BEB7E}" destId="{D7310A4A-3BB3-48D6-A674-51F0DB782D7F}" srcOrd="1" destOrd="0" presId="urn:microsoft.com/office/officeart/2005/8/layout/arrow2"/>
    <dgm:cxn modelId="{CEDE66DC-1091-44BA-B198-A35B17B45182}" type="presParOf" srcId="{1AA190BE-11F4-4733-A1FD-6EAE2C0BEB7E}" destId="{0FC8FCE1-9E9D-4DA5-B2FB-2399DAA781FE}" srcOrd="2" destOrd="0" presId="urn:microsoft.com/office/officeart/2005/8/layout/arrow2"/>
    <dgm:cxn modelId="{A19B75DA-7D35-42C4-B46E-7FE384B781A5}" type="presParOf" srcId="{1AA190BE-11F4-4733-A1FD-6EAE2C0BEB7E}" destId="{62F7AA34-766C-4A34-BD4D-3C2A37B2699B}" srcOrd="3" destOrd="0" presId="urn:microsoft.com/office/officeart/2005/8/layout/arrow2"/>
    <dgm:cxn modelId="{A373478D-4C0C-41DB-AA81-AEEA40369039}" type="presParOf" srcId="{1AA190BE-11F4-4733-A1FD-6EAE2C0BEB7E}" destId="{B672E3A8-5F25-4B72-BCCF-864A037ACE7A}" srcOrd="4" destOrd="0" presId="urn:microsoft.com/office/officeart/2005/8/layout/arrow2"/>
    <dgm:cxn modelId="{7CEFD3D3-20FC-4251-8199-BABBC2EF5035}" type="presParOf" srcId="{1AA190BE-11F4-4733-A1FD-6EAE2C0BEB7E}" destId="{C8202890-EAE8-40BF-9F92-A7183EEE2833}" srcOrd="5" destOrd="0" presId="urn:microsoft.com/office/officeart/2005/8/layout/arrow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C1AEB-141E-4E82-B096-1B373CD5C79F}">
      <dsp:nvSpPr>
        <dsp:cNvPr id="0" name=""/>
        <dsp:cNvSpPr/>
      </dsp:nvSpPr>
      <dsp:spPr>
        <a:xfrm rot="5400000">
          <a:off x="-270186" y="276052"/>
          <a:ext cx="1801242" cy="12608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ro-RO" sz="3500" kern="1200" dirty="0"/>
            <a:t>ADI</a:t>
          </a:r>
        </a:p>
      </dsp:txBody>
      <dsp:txXfrm rot="-5400000">
        <a:off x="1" y="636301"/>
        <a:ext cx="1260869" cy="540373"/>
      </dsp:txXfrm>
    </dsp:sp>
    <dsp:sp modelId="{5A2E3218-7DDA-4F87-B4E5-3AEAAEBCB1F1}">
      <dsp:nvSpPr>
        <dsp:cNvPr id="0" name=""/>
        <dsp:cNvSpPr/>
      </dsp:nvSpPr>
      <dsp:spPr>
        <a:xfrm rot="5400000">
          <a:off x="5683831" y="-4417095"/>
          <a:ext cx="1170807" cy="1001673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schemeClr val="tx2">
                  <a:lumMod val="75000"/>
                </a:schemeClr>
              </a:solidFill>
            </a:rPr>
            <a:t>ASOCIA</a:t>
          </a:r>
          <a:r>
            <a:rPr lang="ro-RO" sz="1400" b="1" kern="1200" dirty="0">
              <a:solidFill>
                <a:schemeClr val="tx2">
                  <a:lumMod val="75000"/>
                </a:schemeClr>
              </a:solidFill>
            </a:rPr>
            <a:t>Ț</a:t>
          </a:r>
          <a:r>
            <a:rPr lang="en-US" sz="1400" b="1" kern="1200" dirty="0">
              <a:solidFill>
                <a:schemeClr val="tx2">
                  <a:lumMod val="75000"/>
                </a:schemeClr>
              </a:solidFill>
            </a:rPr>
            <a:t>IA DE DEZVOLTARE INTERCOMUNITAR</a:t>
          </a:r>
          <a:r>
            <a:rPr lang="ro-RO" sz="1400" b="1" kern="1200" dirty="0">
              <a:solidFill>
                <a:schemeClr val="tx2">
                  <a:lumMod val="75000"/>
                </a:schemeClr>
              </a:solidFill>
            </a:rPr>
            <a:t>Ă</a:t>
          </a:r>
        </a:p>
        <a:p>
          <a:pPr marL="114300" lvl="1" indent="-114300" algn="l" defTabSz="622300">
            <a:lnSpc>
              <a:spcPct val="90000"/>
            </a:lnSpc>
            <a:spcBef>
              <a:spcPct val="0"/>
            </a:spcBef>
            <a:spcAft>
              <a:spcPct val="15000"/>
            </a:spcAft>
            <a:buChar char="•"/>
          </a:pPr>
          <a:r>
            <a:rPr lang="ro-RO" sz="1400" i="1" kern="1200" dirty="0">
              <a:solidFill>
                <a:schemeClr val="tx2">
                  <a:lumMod val="75000"/>
                </a:schemeClr>
              </a:solidFill>
              <a:latin typeface="+mn-lt"/>
            </a:rPr>
            <a:t>Data înfiinţării</a:t>
          </a:r>
          <a:r>
            <a:rPr lang="ro-RO" sz="1400" kern="1200" dirty="0">
              <a:solidFill>
                <a:schemeClr val="tx2">
                  <a:lumMod val="75000"/>
                </a:schemeClr>
              </a:solidFill>
              <a:latin typeface="+mn-lt"/>
            </a:rPr>
            <a:t>: 01.07.2005 / transformare conform prevederilor legale în 2007</a:t>
          </a:r>
          <a:endParaRPr lang="ro-RO" sz="1400" b="1" kern="1200" dirty="0">
            <a:solidFill>
              <a:schemeClr val="tx2">
                <a:lumMod val="75000"/>
              </a:schemeClr>
            </a:solidFill>
          </a:endParaRPr>
        </a:p>
        <a:p>
          <a:pPr marL="114300" lvl="1" indent="-114300" algn="l" defTabSz="622300">
            <a:lnSpc>
              <a:spcPct val="90000"/>
            </a:lnSpc>
            <a:spcBef>
              <a:spcPct val="0"/>
            </a:spcBef>
            <a:spcAft>
              <a:spcPct val="15000"/>
            </a:spcAft>
            <a:buChar char="•"/>
          </a:pPr>
          <a:r>
            <a:rPr lang="ro-RO" sz="1400" i="1" kern="1200" dirty="0">
              <a:solidFill>
                <a:schemeClr val="tx2">
                  <a:lumMod val="75000"/>
                </a:schemeClr>
              </a:solidFill>
              <a:latin typeface="+mn-lt"/>
            </a:rPr>
            <a:t>Membri</a:t>
          </a:r>
          <a:r>
            <a:rPr lang="ro-RO" sz="1400" kern="1200" dirty="0">
              <a:solidFill>
                <a:schemeClr val="tx2">
                  <a:lumMod val="75000"/>
                </a:schemeClr>
              </a:solidFill>
              <a:latin typeface="+mn-lt"/>
            </a:rPr>
            <a:t>:  </a:t>
          </a:r>
          <a:r>
            <a:rPr lang="en-US" sz="1400" kern="1200" dirty="0">
              <a:solidFill>
                <a:schemeClr val="tx2">
                  <a:lumMod val="75000"/>
                </a:schemeClr>
              </a:solidFill>
              <a:latin typeface="+mn-lt"/>
            </a:rPr>
            <a:t>102</a:t>
          </a:r>
          <a:endParaRPr lang="ro-RO" sz="1400" kern="1200" dirty="0">
            <a:solidFill>
              <a:schemeClr val="tx2">
                <a:lumMod val="75000"/>
              </a:schemeClr>
            </a:solidFill>
            <a:latin typeface="+mn-lt"/>
          </a:endParaRPr>
        </a:p>
        <a:p>
          <a:pPr marL="114300" lvl="1" indent="-114300" algn="l" defTabSz="622300">
            <a:lnSpc>
              <a:spcPct val="90000"/>
            </a:lnSpc>
            <a:spcBef>
              <a:spcPct val="0"/>
            </a:spcBef>
            <a:spcAft>
              <a:spcPct val="15000"/>
            </a:spcAft>
            <a:buChar char="•"/>
          </a:pPr>
          <a:r>
            <a:rPr lang="ro-RO" sz="1400" i="1" kern="1200" dirty="0">
              <a:solidFill>
                <a:schemeClr val="tx2">
                  <a:lumMod val="75000"/>
                </a:schemeClr>
              </a:solidFill>
              <a:latin typeface="+mn-lt"/>
            </a:rPr>
            <a:t>Data înregistrării la Tribunalul Iaşi</a:t>
          </a:r>
          <a:r>
            <a:rPr lang="ro-RO" sz="1400" kern="1200" dirty="0">
              <a:solidFill>
                <a:schemeClr val="tx2">
                  <a:lumMod val="75000"/>
                </a:schemeClr>
              </a:solidFill>
              <a:latin typeface="+mn-lt"/>
            </a:rPr>
            <a:t>: ianuarie 2008</a:t>
          </a:r>
        </a:p>
      </dsp:txBody>
      <dsp:txXfrm rot="-5400000">
        <a:off x="1260870" y="63020"/>
        <a:ext cx="9959576" cy="1056499"/>
      </dsp:txXfrm>
    </dsp:sp>
    <dsp:sp modelId="{1683EFA1-C7D6-4743-AC33-342EE2B7FED5}">
      <dsp:nvSpPr>
        <dsp:cNvPr id="0" name=""/>
        <dsp:cNvSpPr/>
      </dsp:nvSpPr>
      <dsp:spPr>
        <a:xfrm rot="5400000">
          <a:off x="-270186" y="2062308"/>
          <a:ext cx="1801242" cy="12608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OR</a:t>
          </a:r>
          <a:endParaRPr lang="ro-RO" sz="3500" kern="1200" dirty="0"/>
        </a:p>
      </dsp:txBody>
      <dsp:txXfrm rot="-5400000">
        <a:off x="1" y="2422557"/>
        <a:ext cx="1260869" cy="540373"/>
      </dsp:txXfrm>
    </dsp:sp>
    <dsp:sp modelId="{D0BA2C36-862F-491D-B78C-1138D0C2C598}">
      <dsp:nvSpPr>
        <dsp:cNvPr id="0" name=""/>
        <dsp:cNvSpPr/>
      </dsp:nvSpPr>
      <dsp:spPr>
        <a:xfrm rot="5400000">
          <a:off x="5513812" y="-2630839"/>
          <a:ext cx="1510845" cy="1001673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schemeClr val="tx2">
                  <a:lumMod val="75000"/>
                </a:schemeClr>
              </a:solidFill>
            </a:rPr>
            <a:t>OPERATORUL REGIONAL</a:t>
          </a:r>
          <a:endParaRPr lang="ro-RO" sz="1400" b="1" kern="1200" dirty="0">
            <a:solidFill>
              <a:schemeClr val="tx2">
                <a:lumMod val="75000"/>
              </a:schemeClr>
            </a:solidFill>
          </a:endParaRPr>
        </a:p>
        <a:p>
          <a:pPr marL="114300" lvl="1" indent="-114300" algn="l" defTabSz="622300">
            <a:lnSpc>
              <a:spcPct val="90000"/>
            </a:lnSpc>
            <a:spcBef>
              <a:spcPct val="0"/>
            </a:spcBef>
            <a:spcAft>
              <a:spcPct val="15000"/>
            </a:spcAft>
            <a:buChar char="•"/>
          </a:pPr>
          <a:r>
            <a:rPr lang="ro-RO" sz="1400" i="1" kern="1200" dirty="0">
              <a:solidFill>
                <a:schemeClr val="tx2">
                  <a:lumMod val="75000"/>
                </a:schemeClr>
              </a:solidFill>
              <a:latin typeface="+mn-lt"/>
            </a:rPr>
            <a:t>Data înfiinţării ca Regie Autonomă RAJAC Iasi :</a:t>
          </a:r>
          <a:r>
            <a:rPr lang="ro-RO" sz="1400" kern="1200" dirty="0">
              <a:solidFill>
                <a:schemeClr val="tx2">
                  <a:lumMod val="75000"/>
                </a:schemeClr>
              </a:solidFill>
              <a:latin typeface="+mn-lt"/>
            </a:rPr>
            <a:t> ianuarie 1991</a:t>
          </a:r>
          <a:endParaRPr lang="ro-RO" sz="1400" kern="1200" dirty="0">
            <a:solidFill>
              <a:schemeClr val="tx2">
                <a:lumMod val="75000"/>
              </a:schemeClr>
            </a:solidFill>
          </a:endParaRPr>
        </a:p>
        <a:p>
          <a:pPr marL="114300" lvl="1" indent="-114300" algn="l" defTabSz="622300">
            <a:lnSpc>
              <a:spcPct val="90000"/>
            </a:lnSpc>
            <a:spcBef>
              <a:spcPct val="0"/>
            </a:spcBef>
            <a:spcAft>
              <a:spcPct val="15000"/>
            </a:spcAft>
            <a:buChar char="•"/>
          </a:pPr>
          <a:r>
            <a:rPr lang="ro-RO" sz="1400" i="1" kern="1200" dirty="0">
              <a:solidFill>
                <a:schemeClr val="tx2">
                  <a:lumMod val="75000"/>
                </a:schemeClr>
              </a:solidFill>
            </a:rPr>
            <a:t>Transformat în societate pe acţiuni S</a:t>
          </a:r>
          <a:r>
            <a:rPr lang="en-US" sz="1400" i="1" kern="1200" dirty="0">
              <a:solidFill>
                <a:schemeClr val="tx2">
                  <a:lumMod val="75000"/>
                </a:schemeClr>
              </a:solidFill>
            </a:rPr>
            <a:t>.</a:t>
          </a:r>
          <a:r>
            <a:rPr lang="ro-RO" sz="1400" i="1" kern="1200" dirty="0">
              <a:solidFill>
                <a:schemeClr val="tx2">
                  <a:lumMod val="75000"/>
                </a:schemeClr>
              </a:solidFill>
            </a:rPr>
            <a:t>C</a:t>
          </a:r>
          <a:r>
            <a:rPr lang="en-US" sz="1400" i="1" kern="1200" dirty="0">
              <a:solidFill>
                <a:schemeClr val="tx2">
                  <a:lumMod val="75000"/>
                </a:schemeClr>
              </a:solidFill>
            </a:rPr>
            <a:t>.</a:t>
          </a:r>
          <a:r>
            <a:rPr lang="ro-RO" sz="1400" i="1" kern="1200" dirty="0">
              <a:solidFill>
                <a:schemeClr val="tx2">
                  <a:lumMod val="75000"/>
                </a:schemeClr>
              </a:solidFill>
            </a:rPr>
            <a:t> </a:t>
          </a:r>
          <a:r>
            <a:rPr lang="en-US" sz="1400" i="1" kern="1200" dirty="0">
              <a:solidFill>
                <a:schemeClr val="tx2">
                  <a:lumMod val="75000"/>
                </a:schemeClr>
              </a:solidFill>
            </a:rPr>
            <a:t>ApaVital</a:t>
          </a:r>
          <a:r>
            <a:rPr lang="ro-RO" sz="1400" i="1" kern="1200" dirty="0">
              <a:solidFill>
                <a:schemeClr val="tx2">
                  <a:lumMod val="75000"/>
                </a:schemeClr>
              </a:solidFill>
            </a:rPr>
            <a:t> S</a:t>
          </a:r>
          <a:r>
            <a:rPr lang="en-US" sz="1400" i="1" kern="1200" dirty="0">
              <a:solidFill>
                <a:schemeClr val="tx2">
                  <a:lumMod val="75000"/>
                </a:schemeClr>
              </a:solidFill>
            </a:rPr>
            <a:t>.</a:t>
          </a:r>
          <a:r>
            <a:rPr lang="ro-RO" sz="1400" i="1" kern="1200" dirty="0">
              <a:solidFill>
                <a:schemeClr val="tx2">
                  <a:lumMod val="75000"/>
                </a:schemeClr>
              </a:solidFill>
            </a:rPr>
            <a:t>A</a:t>
          </a:r>
          <a:r>
            <a:rPr lang="en-US" sz="1400" kern="1200" dirty="0">
              <a:solidFill>
                <a:schemeClr val="tx2">
                  <a:lumMod val="75000"/>
                </a:schemeClr>
              </a:solidFill>
            </a:rPr>
            <a:t>.</a:t>
          </a:r>
          <a:r>
            <a:rPr lang="ro-RO" sz="1400" kern="1200" dirty="0">
              <a:solidFill>
                <a:schemeClr val="tx2">
                  <a:lumMod val="75000"/>
                </a:schemeClr>
              </a:solidFill>
            </a:rPr>
            <a:t> : 2008</a:t>
          </a:r>
        </a:p>
        <a:p>
          <a:pPr marL="114300" lvl="1" indent="-114300" algn="l" defTabSz="622300">
            <a:lnSpc>
              <a:spcPct val="90000"/>
            </a:lnSpc>
            <a:spcBef>
              <a:spcPct val="0"/>
            </a:spcBef>
            <a:spcAft>
              <a:spcPct val="15000"/>
            </a:spcAft>
            <a:buChar char="•"/>
          </a:pPr>
          <a:r>
            <a:rPr lang="ro-RO" sz="1400" i="1" kern="1200" dirty="0">
              <a:solidFill>
                <a:schemeClr val="tx2">
                  <a:lumMod val="75000"/>
                </a:schemeClr>
              </a:solidFill>
              <a:latin typeface="+mn-lt"/>
            </a:rPr>
            <a:t>Structura acţionariatului: </a:t>
          </a:r>
          <a:r>
            <a:rPr lang="ro-RO" sz="1400" kern="1200" dirty="0">
              <a:solidFill>
                <a:schemeClr val="tx2">
                  <a:lumMod val="75000"/>
                </a:schemeClr>
              </a:solidFill>
              <a:latin typeface="+mn-lt"/>
            </a:rPr>
            <a:t>- 100% </a:t>
          </a:r>
          <a:r>
            <a:rPr lang="en-US" sz="1400" kern="1200" dirty="0">
              <a:solidFill>
                <a:schemeClr val="tx2">
                  <a:lumMod val="75000"/>
                </a:schemeClr>
              </a:solidFill>
              <a:latin typeface="+mn-lt"/>
            </a:rPr>
            <a:t>Unit</a:t>
          </a:r>
          <a:r>
            <a:rPr lang="ro-RO" sz="1400" kern="1200" dirty="0">
              <a:solidFill>
                <a:schemeClr val="tx2">
                  <a:lumMod val="75000"/>
                </a:schemeClr>
              </a:solidFill>
              <a:latin typeface="+mn-lt"/>
            </a:rPr>
            <a:t>ăţi  Administrativ Teritorial (90 de acționari)</a:t>
          </a:r>
          <a:endParaRPr lang="ro-RO" sz="1400" u="sng" kern="1200" dirty="0">
            <a:solidFill>
              <a:schemeClr val="tx2">
                <a:lumMod val="75000"/>
              </a:schemeClr>
            </a:solidFill>
            <a:latin typeface="+mn-lt"/>
          </a:endParaRPr>
        </a:p>
        <a:p>
          <a:pPr marL="114300" lvl="1" indent="-114300" algn="l" defTabSz="622300">
            <a:lnSpc>
              <a:spcPct val="90000"/>
            </a:lnSpc>
            <a:spcBef>
              <a:spcPct val="0"/>
            </a:spcBef>
            <a:spcAft>
              <a:spcPct val="15000"/>
            </a:spcAft>
            <a:buChar char="•"/>
          </a:pPr>
          <a:r>
            <a:rPr lang="ro-RO" sz="1400" i="1" kern="1200" dirty="0">
              <a:solidFill>
                <a:schemeClr val="tx2">
                  <a:lumMod val="75000"/>
                </a:schemeClr>
              </a:solidFill>
              <a:latin typeface="+mn-lt"/>
            </a:rPr>
            <a:t>Înregistrată la Oficiul Registrului Comerţului Iaşi</a:t>
          </a:r>
          <a:r>
            <a:rPr lang="ro-RO" sz="1400" kern="1200" dirty="0">
              <a:solidFill>
                <a:schemeClr val="tx2">
                  <a:lumMod val="75000"/>
                </a:schemeClr>
              </a:solidFill>
              <a:latin typeface="+mn-lt"/>
            </a:rPr>
            <a:t> – 24 Aprilie 2008</a:t>
          </a:r>
          <a:endParaRPr lang="ro-RO" sz="1400" b="1" kern="1200" dirty="0">
            <a:solidFill>
              <a:schemeClr val="tx2">
                <a:lumMod val="75000"/>
              </a:schemeClr>
            </a:solidFill>
            <a:latin typeface="+mn-lt"/>
          </a:endParaRPr>
        </a:p>
      </dsp:txBody>
      <dsp:txXfrm rot="-5400000">
        <a:off x="1260870" y="1695856"/>
        <a:ext cx="9942977" cy="1363339"/>
      </dsp:txXfrm>
    </dsp:sp>
    <dsp:sp modelId="{F5C806AD-9A19-4010-B340-3BC5F8CBE172}">
      <dsp:nvSpPr>
        <dsp:cNvPr id="0" name=""/>
        <dsp:cNvSpPr/>
      </dsp:nvSpPr>
      <dsp:spPr>
        <a:xfrm rot="5400000">
          <a:off x="-270186" y="3678545"/>
          <a:ext cx="1801242" cy="12608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ro-RO" sz="3500" kern="1200" dirty="0"/>
            <a:t>CDD</a:t>
          </a:r>
        </a:p>
      </dsp:txBody>
      <dsp:txXfrm rot="-5400000">
        <a:off x="1" y="4038794"/>
        <a:ext cx="1260869" cy="540373"/>
      </dsp:txXfrm>
    </dsp:sp>
    <dsp:sp modelId="{FF9ABBB8-39D2-4C53-ADF6-3EA8EB13F963}">
      <dsp:nvSpPr>
        <dsp:cNvPr id="0" name=""/>
        <dsp:cNvSpPr/>
      </dsp:nvSpPr>
      <dsp:spPr>
        <a:xfrm rot="5400000">
          <a:off x="5683831" y="-1026966"/>
          <a:ext cx="1170807" cy="1001673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schemeClr val="tx2">
                  <a:lumMod val="75000"/>
                </a:schemeClr>
              </a:solidFill>
            </a:rPr>
            <a:t>CONTRACTUL DE DELEGARE A GESTIUNII</a:t>
          </a:r>
          <a:endParaRPr lang="ro-RO" sz="1400" b="1" kern="1200" dirty="0">
            <a:solidFill>
              <a:schemeClr val="tx2">
                <a:lumMod val="75000"/>
              </a:schemeClr>
            </a:solidFill>
          </a:endParaRPr>
        </a:p>
        <a:p>
          <a:pPr marL="114300" lvl="1" indent="-114300" algn="l" defTabSz="622300">
            <a:lnSpc>
              <a:spcPct val="90000"/>
            </a:lnSpc>
            <a:spcBef>
              <a:spcPct val="0"/>
            </a:spcBef>
            <a:spcAft>
              <a:spcPct val="15000"/>
            </a:spcAft>
            <a:buChar char="•"/>
          </a:pPr>
          <a:r>
            <a:rPr lang="ro-RO" sz="1400" i="1" kern="1200" dirty="0">
              <a:solidFill>
                <a:schemeClr val="tx2">
                  <a:lumMod val="75000"/>
                </a:schemeClr>
              </a:solidFill>
            </a:rPr>
            <a:t>Aprobat în AGA ARSACIS</a:t>
          </a:r>
          <a:r>
            <a:rPr lang="en-US" sz="1400" i="1" kern="1200" dirty="0">
              <a:solidFill>
                <a:schemeClr val="tx2">
                  <a:lumMod val="75000"/>
                </a:schemeClr>
              </a:solidFill>
            </a:rPr>
            <a:t> in 14.07.2009</a:t>
          </a:r>
          <a:endParaRPr lang="ro-RO" sz="1400" b="1" kern="1200" dirty="0">
            <a:solidFill>
              <a:schemeClr val="tx2">
                <a:lumMod val="75000"/>
              </a:schemeClr>
            </a:solidFill>
          </a:endParaRPr>
        </a:p>
        <a:p>
          <a:pPr marL="114300" lvl="1" indent="-114300" algn="l" defTabSz="622300">
            <a:lnSpc>
              <a:spcPct val="90000"/>
            </a:lnSpc>
            <a:spcBef>
              <a:spcPct val="0"/>
            </a:spcBef>
            <a:spcAft>
              <a:spcPct val="15000"/>
            </a:spcAft>
            <a:buChar char="•"/>
          </a:pPr>
          <a:r>
            <a:rPr lang="en-US" sz="1400" i="1" kern="1200" dirty="0">
              <a:solidFill>
                <a:schemeClr val="tx2">
                  <a:lumMod val="75000"/>
                </a:schemeClr>
              </a:solidFill>
            </a:rPr>
            <a:t>Aprobat prin H</a:t>
          </a:r>
          <a:r>
            <a:rPr lang="ro-RO" sz="1400" i="1" kern="1200" dirty="0">
              <a:solidFill>
                <a:schemeClr val="tx2">
                  <a:lumMod val="75000"/>
                </a:schemeClr>
              </a:solidFill>
            </a:rPr>
            <a:t>otărâri de </a:t>
          </a:r>
          <a:r>
            <a:rPr lang="en-US" sz="1400" i="1" kern="1200" dirty="0">
              <a:solidFill>
                <a:schemeClr val="tx2">
                  <a:lumMod val="75000"/>
                </a:schemeClr>
              </a:solidFill>
            </a:rPr>
            <a:t>C</a:t>
          </a:r>
          <a:r>
            <a:rPr lang="ro-RO" sz="1400" i="1" kern="1200" dirty="0">
              <a:solidFill>
                <a:schemeClr val="tx2">
                  <a:lumMod val="75000"/>
                </a:schemeClr>
              </a:solidFill>
            </a:rPr>
            <a:t>onsilii </a:t>
          </a:r>
          <a:r>
            <a:rPr lang="en-US" sz="1400" i="1" kern="1200" dirty="0">
              <a:solidFill>
                <a:schemeClr val="tx2">
                  <a:lumMod val="75000"/>
                </a:schemeClr>
              </a:solidFill>
            </a:rPr>
            <a:t>L</a:t>
          </a:r>
          <a:r>
            <a:rPr lang="ro-RO" sz="1400" i="1" kern="1200" dirty="0">
              <a:solidFill>
                <a:schemeClr val="tx2">
                  <a:lumMod val="75000"/>
                </a:schemeClr>
              </a:solidFill>
            </a:rPr>
            <a:t>ocale</a:t>
          </a:r>
          <a:r>
            <a:rPr lang="en-US" sz="1400" i="1" kern="1200" dirty="0">
              <a:solidFill>
                <a:schemeClr val="tx2">
                  <a:lumMod val="75000"/>
                </a:schemeClr>
              </a:solidFill>
            </a:rPr>
            <a:t> </a:t>
          </a:r>
          <a:r>
            <a:rPr lang="ro-RO" sz="1400" i="1" kern="1200" dirty="0">
              <a:solidFill>
                <a:schemeClr val="tx2">
                  <a:lumMod val="75000"/>
                </a:schemeClr>
              </a:solidFill>
            </a:rPr>
            <a:t>î</a:t>
          </a:r>
          <a:r>
            <a:rPr lang="en-US" sz="1400" i="1" kern="1200" dirty="0">
              <a:solidFill>
                <a:schemeClr val="tx2">
                  <a:lumMod val="75000"/>
                </a:schemeClr>
              </a:solidFill>
            </a:rPr>
            <a:t>n toate Unit</a:t>
          </a:r>
          <a:r>
            <a:rPr lang="ro-RO" sz="1400" i="1" kern="1200" dirty="0">
              <a:solidFill>
                <a:schemeClr val="tx2">
                  <a:lumMod val="75000"/>
                </a:schemeClr>
              </a:solidFill>
            </a:rPr>
            <a:t>ățile </a:t>
          </a:r>
          <a:r>
            <a:rPr lang="en-US" sz="1400" i="1" kern="1200" dirty="0">
              <a:solidFill>
                <a:schemeClr val="tx2">
                  <a:lumMod val="75000"/>
                </a:schemeClr>
              </a:solidFill>
            </a:rPr>
            <a:t>A</a:t>
          </a:r>
          <a:r>
            <a:rPr lang="ro-RO" sz="1400" i="1" kern="1200" dirty="0">
              <a:solidFill>
                <a:schemeClr val="tx2">
                  <a:lumMod val="75000"/>
                </a:schemeClr>
              </a:solidFill>
            </a:rPr>
            <a:t>dministrative </a:t>
          </a:r>
          <a:r>
            <a:rPr lang="en-US" sz="1400" i="1" kern="1200" dirty="0">
              <a:solidFill>
                <a:schemeClr val="tx2">
                  <a:lumMod val="75000"/>
                </a:schemeClr>
              </a:solidFill>
            </a:rPr>
            <a:t>T</a:t>
          </a:r>
          <a:r>
            <a:rPr lang="ro-RO" sz="1400" i="1" kern="1200" dirty="0">
              <a:solidFill>
                <a:schemeClr val="tx2">
                  <a:lumMod val="75000"/>
                </a:schemeClr>
              </a:solidFill>
            </a:rPr>
            <a:t>eritoriale</a:t>
          </a:r>
          <a:r>
            <a:rPr lang="en-US" sz="1400" i="1" kern="1200" dirty="0">
              <a:solidFill>
                <a:schemeClr val="tx2">
                  <a:lumMod val="75000"/>
                </a:schemeClr>
              </a:solidFill>
            </a:rPr>
            <a:t> membre</a:t>
          </a:r>
          <a:endParaRPr lang="ro-RO" sz="1400" b="1" kern="1200" dirty="0">
            <a:solidFill>
              <a:schemeClr val="tx2">
                <a:lumMod val="75000"/>
              </a:schemeClr>
            </a:solidFill>
          </a:endParaRPr>
        </a:p>
      </dsp:txBody>
      <dsp:txXfrm rot="-5400000">
        <a:off x="1260870" y="3453149"/>
        <a:ext cx="9959576" cy="1056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301CA-CF11-4C1D-9455-C8E5BE984C89}">
      <dsp:nvSpPr>
        <dsp:cNvPr id="0" name=""/>
        <dsp:cNvSpPr/>
      </dsp:nvSpPr>
      <dsp:spPr>
        <a:xfrm>
          <a:off x="1904603" y="1244203"/>
          <a:ext cx="3099593" cy="30995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ts val="0"/>
            </a:spcAft>
            <a:buNone/>
          </a:pPr>
          <a:r>
            <a:rPr lang="ro-RO" sz="2000" kern="1200" dirty="0"/>
            <a:t>Servicii </a:t>
          </a:r>
        </a:p>
        <a:p>
          <a:pPr marL="0" lvl="0" indent="0" algn="ctr" defTabSz="889000">
            <a:lnSpc>
              <a:spcPct val="90000"/>
            </a:lnSpc>
            <a:spcBef>
              <a:spcPct val="0"/>
            </a:spcBef>
            <a:spcAft>
              <a:spcPts val="0"/>
            </a:spcAft>
            <a:buNone/>
          </a:pPr>
          <a:r>
            <a:rPr lang="ro-RO" sz="2000" kern="1200" dirty="0"/>
            <a:t>Centru de Contact </a:t>
          </a:r>
        </a:p>
        <a:p>
          <a:pPr marL="0" lvl="0" indent="0" algn="ctr" defTabSz="889000">
            <a:lnSpc>
              <a:spcPct val="90000"/>
            </a:lnSpc>
            <a:spcBef>
              <a:spcPct val="0"/>
            </a:spcBef>
            <a:spcAft>
              <a:spcPct val="35000"/>
            </a:spcAft>
            <a:buNone/>
          </a:pPr>
          <a:r>
            <a:rPr lang="ro-RO" sz="1600" kern="1200" dirty="0"/>
            <a:t>(din anul 2005)</a:t>
          </a:r>
        </a:p>
      </dsp:txBody>
      <dsp:txXfrm>
        <a:off x="2358528" y="1698128"/>
        <a:ext cx="2191743" cy="2191743"/>
      </dsp:txXfrm>
    </dsp:sp>
    <dsp:sp modelId="{9936A191-DD19-43DB-97E6-4128FBE82D7B}">
      <dsp:nvSpPr>
        <dsp:cNvPr id="0" name=""/>
        <dsp:cNvSpPr/>
      </dsp:nvSpPr>
      <dsp:spPr>
        <a:xfrm>
          <a:off x="2679501" y="553"/>
          <a:ext cx="1549796" cy="1549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kern="1200" dirty="0"/>
            <a:t>Comunicarea citirii apometrelor</a:t>
          </a:r>
        </a:p>
      </dsp:txBody>
      <dsp:txXfrm>
        <a:off x="2906463" y="227515"/>
        <a:ext cx="1095872" cy="1095872"/>
      </dsp:txXfrm>
    </dsp:sp>
    <dsp:sp modelId="{D17D402F-E1E0-43EF-825C-9EB6B6284051}">
      <dsp:nvSpPr>
        <dsp:cNvPr id="0" name=""/>
        <dsp:cNvSpPr/>
      </dsp:nvSpPr>
      <dsp:spPr>
        <a:xfrm>
          <a:off x="4106830" y="591772"/>
          <a:ext cx="1549796" cy="1549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kern="1200" dirty="0"/>
            <a:t>Solicitarea unei reparații</a:t>
          </a:r>
        </a:p>
      </dsp:txBody>
      <dsp:txXfrm>
        <a:off x="4333792" y="818734"/>
        <a:ext cx="1095872" cy="1095872"/>
      </dsp:txXfrm>
    </dsp:sp>
    <dsp:sp modelId="{63CE3D9D-A438-4C6E-9432-DF2863D45F54}">
      <dsp:nvSpPr>
        <dsp:cNvPr id="0" name=""/>
        <dsp:cNvSpPr/>
      </dsp:nvSpPr>
      <dsp:spPr>
        <a:xfrm>
          <a:off x="4698049" y="2019101"/>
          <a:ext cx="1549796" cy="1549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kern="1200" dirty="0"/>
            <a:t>Solicitarea unui branșament nou</a:t>
          </a:r>
        </a:p>
      </dsp:txBody>
      <dsp:txXfrm>
        <a:off x="4925011" y="2246063"/>
        <a:ext cx="1095872" cy="1095872"/>
      </dsp:txXfrm>
    </dsp:sp>
    <dsp:sp modelId="{E974F324-D5DF-45D8-AED2-FE28E7202A2B}">
      <dsp:nvSpPr>
        <dsp:cNvPr id="0" name=""/>
        <dsp:cNvSpPr/>
      </dsp:nvSpPr>
      <dsp:spPr>
        <a:xfrm>
          <a:off x="4106830" y="3446430"/>
          <a:ext cx="1549796" cy="1549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kern="1200" dirty="0"/>
            <a:t>Informații privind facturi, contracte </a:t>
          </a:r>
        </a:p>
      </dsp:txBody>
      <dsp:txXfrm>
        <a:off x="4333792" y="3673392"/>
        <a:ext cx="1095872" cy="1095872"/>
      </dsp:txXfrm>
    </dsp:sp>
    <dsp:sp modelId="{A98CE3F1-5BF9-4A44-90EF-6F55576321DE}">
      <dsp:nvSpPr>
        <dsp:cNvPr id="0" name=""/>
        <dsp:cNvSpPr/>
      </dsp:nvSpPr>
      <dsp:spPr>
        <a:xfrm>
          <a:off x="2679501" y="4037649"/>
          <a:ext cx="1549796" cy="1549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kern="1200" dirty="0"/>
            <a:t>Obținerea de aprobări/ avize</a:t>
          </a:r>
        </a:p>
      </dsp:txBody>
      <dsp:txXfrm>
        <a:off x="2906463" y="4264611"/>
        <a:ext cx="1095872" cy="1095872"/>
      </dsp:txXfrm>
    </dsp:sp>
    <dsp:sp modelId="{EC12F55E-7DC9-4047-B3CB-B707FF23BAF5}">
      <dsp:nvSpPr>
        <dsp:cNvPr id="0" name=""/>
        <dsp:cNvSpPr/>
      </dsp:nvSpPr>
      <dsp:spPr>
        <a:xfrm>
          <a:off x="1252172" y="3446430"/>
          <a:ext cx="1549796" cy="1549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kern="1200" dirty="0"/>
            <a:t>Analiza oricărui tip de sesizare</a:t>
          </a:r>
        </a:p>
      </dsp:txBody>
      <dsp:txXfrm>
        <a:off x="1479134" y="3673392"/>
        <a:ext cx="1095872" cy="1095872"/>
      </dsp:txXfrm>
    </dsp:sp>
    <dsp:sp modelId="{A9DBEBDE-0C17-415E-AAFC-8AAB54307ACE}">
      <dsp:nvSpPr>
        <dsp:cNvPr id="0" name=""/>
        <dsp:cNvSpPr/>
      </dsp:nvSpPr>
      <dsp:spPr>
        <a:xfrm>
          <a:off x="660953" y="2019101"/>
          <a:ext cx="1549796" cy="1549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kern="1200" dirty="0"/>
            <a:t>Consiliere pentru reducerea consumului de apă</a:t>
          </a:r>
        </a:p>
      </dsp:txBody>
      <dsp:txXfrm>
        <a:off x="887915" y="2246063"/>
        <a:ext cx="1095872" cy="1095872"/>
      </dsp:txXfrm>
    </dsp:sp>
    <dsp:sp modelId="{5E4F4036-5DD6-48B9-85BA-B28A826A96CF}">
      <dsp:nvSpPr>
        <dsp:cNvPr id="0" name=""/>
        <dsp:cNvSpPr/>
      </dsp:nvSpPr>
      <dsp:spPr>
        <a:xfrm>
          <a:off x="1252172" y="591772"/>
          <a:ext cx="1549796" cy="15497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o-RO" sz="1500" kern="1200" dirty="0"/>
            <a:t>Semnarea contractului</a:t>
          </a:r>
        </a:p>
      </dsp:txBody>
      <dsp:txXfrm>
        <a:off x="1479134" y="818734"/>
        <a:ext cx="1095872" cy="1095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672B1-EF1B-4A76-A49F-498DA543D26D}">
      <dsp:nvSpPr>
        <dsp:cNvPr id="0" name=""/>
        <dsp:cNvSpPr/>
      </dsp:nvSpPr>
      <dsp:spPr>
        <a:xfrm>
          <a:off x="0" y="550938"/>
          <a:ext cx="5994400" cy="2946397"/>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803A27-079E-4BEB-99F1-BC93392C1D69}">
      <dsp:nvSpPr>
        <dsp:cNvPr id="0" name=""/>
        <dsp:cNvSpPr/>
      </dsp:nvSpPr>
      <dsp:spPr>
        <a:xfrm>
          <a:off x="729284" y="2617582"/>
          <a:ext cx="155854" cy="1558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10A4A-3BB3-48D6-A674-51F0DB782D7F}">
      <dsp:nvSpPr>
        <dsp:cNvPr id="0" name=""/>
        <dsp:cNvSpPr/>
      </dsp:nvSpPr>
      <dsp:spPr>
        <a:xfrm>
          <a:off x="0" y="2808277"/>
          <a:ext cx="2422051" cy="892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84" tIns="0" rIns="0" bIns="0" numCol="1" spcCol="1270" anchor="t" anchorCtr="0">
          <a:noAutofit/>
        </a:bodyPr>
        <a:lstStyle/>
        <a:p>
          <a:pPr marL="0" lvl="0" indent="0" algn="ctr" defTabSz="711200">
            <a:lnSpc>
              <a:spcPct val="90000"/>
            </a:lnSpc>
            <a:spcBef>
              <a:spcPct val="0"/>
            </a:spcBef>
            <a:spcAft>
              <a:spcPts val="0"/>
            </a:spcAft>
            <a:buNone/>
          </a:pPr>
          <a:r>
            <a:rPr lang="ro-RO" sz="1600" kern="1200" dirty="0"/>
            <a:t>Serviciu Marketing</a:t>
          </a:r>
        </a:p>
        <a:p>
          <a:pPr marL="0" lvl="0" indent="0" algn="ctr" defTabSz="711200">
            <a:lnSpc>
              <a:spcPct val="90000"/>
            </a:lnSpc>
            <a:spcBef>
              <a:spcPct val="0"/>
            </a:spcBef>
            <a:spcAft>
              <a:spcPts val="0"/>
            </a:spcAft>
            <a:buNone/>
          </a:pPr>
          <a:r>
            <a:rPr lang="ro-RO" sz="1600" kern="1200" dirty="0"/>
            <a:t>Relații cu Publicul</a:t>
          </a:r>
        </a:p>
      </dsp:txBody>
      <dsp:txXfrm>
        <a:off x="0" y="2808277"/>
        <a:ext cx="2422051" cy="892241"/>
      </dsp:txXfrm>
    </dsp:sp>
    <dsp:sp modelId="{0FC8FCE1-9E9D-4DA5-B2FB-2399DAA781FE}">
      <dsp:nvSpPr>
        <dsp:cNvPr id="0" name=""/>
        <dsp:cNvSpPr/>
      </dsp:nvSpPr>
      <dsp:spPr>
        <a:xfrm>
          <a:off x="2104999" y="1599284"/>
          <a:ext cx="281736" cy="2817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7AA34-766C-4A34-BD4D-3C2A37B2699B}">
      <dsp:nvSpPr>
        <dsp:cNvPr id="0" name=""/>
        <dsp:cNvSpPr/>
      </dsp:nvSpPr>
      <dsp:spPr>
        <a:xfrm>
          <a:off x="1700588" y="1955793"/>
          <a:ext cx="2743200" cy="103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86" tIns="0" rIns="0" bIns="0" numCol="1" spcCol="1270" anchor="t" anchorCtr="0">
          <a:noAutofit/>
        </a:bodyPr>
        <a:lstStyle/>
        <a:p>
          <a:pPr marL="0" lvl="0" indent="0" algn="l" defTabSz="622300">
            <a:lnSpc>
              <a:spcPct val="90000"/>
            </a:lnSpc>
            <a:spcBef>
              <a:spcPct val="0"/>
            </a:spcBef>
            <a:spcAft>
              <a:spcPct val="35000"/>
            </a:spcAft>
            <a:buNone/>
          </a:pPr>
          <a:r>
            <a:rPr lang="ro-RO" sz="1400" kern="1200" dirty="0"/>
            <a:t>Centru de Contact</a:t>
          </a:r>
        </a:p>
        <a:p>
          <a:pPr marL="0" lvl="0" indent="0" algn="l" defTabSz="622300">
            <a:lnSpc>
              <a:spcPct val="90000"/>
            </a:lnSpc>
            <a:spcBef>
              <a:spcPct val="0"/>
            </a:spcBef>
            <a:spcAft>
              <a:spcPct val="35000"/>
            </a:spcAft>
            <a:buNone/>
          </a:pPr>
          <a:r>
            <a:rPr lang="ro-RO" sz="1400" kern="1200" dirty="0"/>
            <a:t> 24 ore din 24 ore</a:t>
          </a:r>
        </a:p>
      </dsp:txBody>
      <dsp:txXfrm>
        <a:off x="1700588" y="1955793"/>
        <a:ext cx="2743200" cy="1034802"/>
      </dsp:txXfrm>
    </dsp:sp>
    <dsp:sp modelId="{B672E3A8-5F25-4B72-BCCF-864A037ACE7A}">
      <dsp:nvSpPr>
        <dsp:cNvPr id="0" name=""/>
        <dsp:cNvSpPr/>
      </dsp:nvSpPr>
      <dsp:spPr>
        <a:xfrm>
          <a:off x="3759453" y="979613"/>
          <a:ext cx="389636" cy="3896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02890-EAE8-40BF-9F92-A7183EEE2833}">
      <dsp:nvSpPr>
        <dsp:cNvPr id="0" name=""/>
        <dsp:cNvSpPr/>
      </dsp:nvSpPr>
      <dsp:spPr>
        <a:xfrm>
          <a:off x="3320795" y="1447792"/>
          <a:ext cx="2705608" cy="1041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460" tIns="0" rIns="0" bIns="0" numCol="1" spcCol="1270" anchor="t" anchorCtr="0">
          <a:noAutofit/>
        </a:bodyPr>
        <a:lstStyle/>
        <a:p>
          <a:pPr marL="0" lvl="0" indent="0" algn="l" defTabSz="622300">
            <a:lnSpc>
              <a:spcPct val="90000"/>
            </a:lnSpc>
            <a:spcBef>
              <a:spcPct val="0"/>
            </a:spcBef>
            <a:spcAft>
              <a:spcPct val="35000"/>
            </a:spcAft>
            <a:buNone/>
          </a:pPr>
          <a:r>
            <a:rPr lang="ro-RO" sz="1400" kern="1200" dirty="0"/>
            <a:t>Tel 0232.969</a:t>
          </a:r>
        </a:p>
      </dsp:txBody>
      <dsp:txXfrm>
        <a:off x="3320795" y="1447792"/>
        <a:ext cx="2705608" cy="104108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7CF8C136-FC4F-49D2-8FF9-F02A14721B72}" type="datetimeFigureOut">
              <a:rPr lang="en-US" smtClean="0"/>
              <a:t>9/17/2019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F926E27-06FD-454D-8815-A080E84AC3C5}" type="slidenum">
              <a:rPr lang="en-US" smtClean="0"/>
              <a:t>‹#›</a:t>
            </a:fld>
            <a:endParaRPr lang="en-US"/>
          </a:p>
        </p:txBody>
      </p:sp>
    </p:spTree>
    <p:extLst>
      <p:ext uri="{BB962C8B-B14F-4D97-AF65-F5344CB8AC3E}">
        <p14:creationId xmlns:p14="http://schemas.microsoft.com/office/powerpoint/2010/main" val="4155733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44E36ECE-8163-4F40-8575-C9DDC6F6A328}" type="datetimeFigureOut">
              <a:rPr lang="en-US" smtClean="0"/>
              <a:t>9/17/2019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A4B60F3-939A-4722-9685-1DFF886A842A}" type="slidenum">
              <a:rPr lang="en-US" smtClean="0"/>
              <a:t>‹#›</a:t>
            </a:fld>
            <a:endParaRPr lang="en-US"/>
          </a:p>
        </p:txBody>
      </p:sp>
    </p:spTree>
    <p:extLst>
      <p:ext uri="{BB962C8B-B14F-4D97-AF65-F5344CB8AC3E}">
        <p14:creationId xmlns:p14="http://schemas.microsoft.com/office/powerpoint/2010/main" val="2833427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olienbildplatzhalter 1"/>
          <p:cNvSpPr>
            <a:spLocks noGrp="1" noRot="1" noChangeAspect="1"/>
          </p:cNvSpPr>
          <p:nvPr>
            <p:ph type="sldImg"/>
          </p:nvPr>
        </p:nvSpPr>
        <p:spPr>
          <a:ln/>
        </p:spPr>
      </p:sp>
      <p:sp>
        <p:nvSpPr>
          <p:cNvPr id="14338" name="Notizenplatzhalter 2"/>
          <p:cNvSpPr>
            <a:spLocks noGrp="1"/>
          </p:cNvSpPr>
          <p:nvPr>
            <p:ph type="body" idx="1"/>
          </p:nvPr>
        </p:nvSpPr>
        <p:spPr>
          <a:noFill/>
          <a:ln/>
        </p:spPr>
        <p:txBody>
          <a:bodyPr/>
          <a:lstStyle/>
          <a:p>
            <a:pPr eaLnBrk="1" hangingPunct="1"/>
            <a:endParaRPr lang="ru-RU"/>
          </a:p>
        </p:txBody>
      </p:sp>
      <p:sp>
        <p:nvSpPr>
          <p:cNvPr id="14339" name="Foliennummernplatzhalter 3"/>
          <p:cNvSpPr>
            <a:spLocks noGrp="1"/>
          </p:cNvSpPr>
          <p:nvPr>
            <p:ph type="sldNum" sz="quarter" idx="5"/>
          </p:nvPr>
        </p:nvSpPr>
        <p:spPr>
          <a:noFill/>
        </p:spPr>
        <p:txBody>
          <a:bodyPr/>
          <a:lstStyle/>
          <a:p>
            <a:fld id="{1AEDE548-DF9B-4E76-ACA4-911F7D69B6F5}" type="slidenum">
              <a:rPr lang="de-DE">
                <a:solidFill>
                  <a:srgbClr val="000000"/>
                </a:solidFill>
                <a:cs typeface="Arial" charset="0"/>
              </a:rPr>
              <a:pPr/>
              <a:t>1</a:t>
            </a:fld>
            <a:endParaRPr lang="de-DE">
              <a:solidFill>
                <a:srgbClr val="000000"/>
              </a:solidFill>
              <a:cs typeface="Arial" charset="0"/>
            </a:endParaRPr>
          </a:p>
        </p:txBody>
      </p:sp>
    </p:spTree>
    <p:extLst>
      <p:ext uri="{BB962C8B-B14F-4D97-AF65-F5344CB8AC3E}">
        <p14:creationId xmlns:p14="http://schemas.microsoft.com/office/powerpoint/2010/main" val="1932014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14</a:t>
            </a:fld>
            <a:endParaRPr lang="en-US"/>
          </a:p>
        </p:txBody>
      </p:sp>
    </p:spTree>
    <p:extLst>
      <p:ext uri="{BB962C8B-B14F-4D97-AF65-F5344CB8AC3E}">
        <p14:creationId xmlns:p14="http://schemas.microsoft.com/office/powerpoint/2010/main" val="192185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4B60F3-939A-4722-9685-1DFF886A842A}" type="slidenum">
              <a:rPr lang="en-US" smtClean="0"/>
              <a:t>15</a:t>
            </a:fld>
            <a:endParaRPr lang="en-US"/>
          </a:p>
        </p:txBody>
      </p:sp>
    </p:spTree>
    <p:extLst>
      <p:ext uri="{BB962C8B-B14F-4D97-AF65-F5344CB8AC3E}">
        <p14:creationId xmlns:p14="http://schemas.microsoft.com/office/powerpoint/2010/main" val="277911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16</a:t>
            </a:fld>
            <a:endParaRPr lang="en-US"/>
          </a:p>
        </p:txBody>
      </p:sp>
    </p:spTree>
    <p:extLst>
      <p:ext uri="{BB962C8B-B14F-4D97-AF65-F5344CB8AC3E}">
        <p14:creationId xmlns:p14="http://schemas.microsoft.com/office/powerpoint/2010/main" val="341529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17</a:t>
            </a:fld>
            <a:endParaRPr lang="en-US"/>
          </a:p>
        </p:txBody>
      </p:sp>
    </p:spTree>
    <p:extLst>
      <p:ext uri="{BB962C8B-B14F-4D97-AF65-F5344CB8AC3E}">
        <p14:creationId xmlns:p14="http://schemas.microsoft.com/office/powerpoint/2010/main" val="2869506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18</a:t>
            </a:fld>
            <a:endParaRPr lang="en-US"/>
          </a:p>
        </p:txBody>
      </p:sp>
    </p:spTree>
    <p:extLst>
      <p:ext uri="{BB962C8B-B14F-4D97-AF65-F5344CB8AC3E}">
        <p14:creationId xmlns:p14="http://schemas.microsoft.com/office/powerpoint/2010/main" val="3280966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21</a:t>
            </a:fld>
            <a:endParaRPr lang="en-US"/>
          </a:p>
        </p:txBody>
      </p:sp>
    </p:spTree>
    <p:extLst>
      <p:ext uri="{BB962C8B-B14F-4D97-AF65-F5344CB8AC3E}">
        <p14:creationId xmlns:p14="http://schemas.microsoft.com/office/powerpoint/2010/main" val="1425567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22</a:t>
            </a:fld>
            <a:endParaRPr lang="en-US"/>
          </a:p>
        </p:txBody>
      </p:sp>
    </p:spTree>
    <p:extLst>
      <p:ext uri="{BB962C8B-B14F-4D97-AF65-F5344CB8AC3E}">
        <p14:creationId xmlns:p14="http://schemas.microsoft.com/office/powerpoint/2010/main" val="3726658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4702ED6-24EF-4A4B-B092-601E4AFF69DE}" type="slidenum">
              <a:rPr lang="en-US" altLang="ro-RO" smtClean="0">
                <a:latin typeface="Calibri" panose="020F0502020204030204" pitchFamily="34" charset="0"/>
              </a:rPr>
              <a:pPr/>
              <a:t>26</a:t>
            </a:fld>
            <a:endParaRPr lang="en-US" altLang="ro-RO">
              <a:latin typeface="Calibri" panose="020F0502020204030204" pitchFamily="34" charset="0"/>
            </a:endParaRPr>
          </a:p>
        </p:txBody>
      </p:sp>
    </p:spTree>
    <p:extLst>
      <p:ext uri="{BB962C8B-B14F-4D97-AF65-F5344CB8AC3E}">
        <p14:creationId xmlns:p14="http://schemas.microsoft.com/office/powerpoint/2010/main" val="1803458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27</a:t>
            </a:fld>
            <a:endParaRPr lang="en-US"/>
          </a:p>
        </p:txBody>
      </p:sp>
    </p:spTree>
    <p:extLst>
      <p:ext uri="{BB962C8B-B14F-4D97-AF65-F5344CB8AC3E}">
        <p14:creationId xmlns:p14="http://schemas.microsoft.com/office/powerpoint/2010/main" val="732509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D1DF677-CF9B-4645-9E10-63E4FDCDED89}" type="slidenum">
              <a:rPr lang="en-US" altLang="ro-RO" smtClean="0">
                <a:latin typeface="Calibri" panose="020F0502020204030204" pitchFamily="34" charset="0"/>
              </a:rPr>
              <a:pPr/>
              <a:t>28</a:t>
            </a:fld>
            <a:endParaRPr lang="en-US" altLang="ro-RO">
              <a:latin typeface="Calibri" panose="020F0502020204030204" pitchFamily="34" charset="0"/>
            </a:endParaRPr>
          </a:p>
        </p:txBody>
      </p:sp>
    </p:spTree>
    <p:extLst>
      <p:ext uri="{BB962C8B-B14F-4D97-AF65-F5344CB8AC3E}">
        <p14:creationId xmlns:p14="http://schemas.microsoft.com/office/powerpoint/2010/main" val="3735437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2</a:t>
            </a:fld>
            <a:endParaRPr lang="en-US"/>
          </a:p>
        </p:txBody>
      </p:sp>
    </p:spTree>
    <p:extLst>
      <p:ext uri="{BB962C8B-B14F-4D97-AF65-F5344CB8AC3E}">
        <p14:creationId xmlns:p14="http://schemas.microsoft.com/office/powerpoint/2010/main" val="114508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29</a:t>
            </a:fld>
            <a:endParaRPr lang="en-US"/>
          </a:p>
        </p:txBody>
      </p:sp>
    </p:spTree>
    <p:extLst>
      <p:ext uri="{BB962C8B-B14F-4D97-AF65-F5344CB8AC3E}">
        <p14:creationId xmlns:p14="http://schemas.microsoft.com/office/powerpoint/2010/main" val="3792210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34</a:t>
            </a:fld>
            <a:endParaRPr lang="en-US"/>
          </a:p>
        </p:txBody>
      </p:sp>
    </p:spTree>
    <p:extLst>
      <p:ext uri="{BB962C8B-B14F-4D97-AF65-F5344CB8AC3E}">
        <p14:creationId xmlns:p14="http://schemas.microsoft.com/office/powerpoint/2010/main" val="1898656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o-RO"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E2FC4C3-4808-4EC2-AF13-D2C0BF68BC8E}" type="slidenum">
              <a:rPr lang="en-US" altLang="ro-RO" smtClean="0">
                <a:latin typeface="Calibri" panose="020F0502020204030204" pitchFamily="34" charset="0"/>
              </a:rPr>
              <a:pPr/>
              <a:t>48</a:t>
            </a:fld>
            <a:endParaRPr lang="en-US" altLang="ro-RO">
              <a:latin typeface="Calibri" panose="020F0502020204030204" pitchFamily="34" charset="0"/>
            </a:endParaRPr>
          </a:p>
        </p:txBody>
      </p:sp>
    </p:spTree>
    <p:extLst>
      <p:ext uri="{BB962C8B-B14F-4D97-AF65-F5344CB8AC3E}">
        <p14:creationId xmlns:p14="http://schemas.microsoft.com/office/powerpoint/2010/main" val="112194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o-RO"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202C00-2E41-46A6-A838-19347ED3A862}" type="slidenum">
              <a:rPr lang="en-US" altLang="ro-RO" smtClean="0">
                <a:latin typeface="Calibri" panose="020F0502020204030204" pitchFamily="34" charset="0"/>
              </a:rPr>
              <a:pPr/>
              <a:t>49</a:t>
            </a:fld>
            <a:endParaRPr lang="en-US" altLang="ro-RO">
              <a:latin typeface="Calibri" panose="020F0502020204030204" pitchFamily="34" charset="0"/>
            </a:endParaRPr>
          </a:p>
        </p:txBody>
      </p:sp>
    </p:spTree>
    <p:extLst>
      <p:ext uri="{BB962C8B-B14F-4D97-AF65-F5344CB8AC3E}">
        <p14:creationId xmlns:p14="http://schemas.microsoft.com/office/powerpoint/2010/main" val="2641438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9D24128-E0CB-4982-8D4A-C9AC7F2615EF}" type="slidenum">
              <a:rPr lang="en-US" altLang="ro-RO" smtClean="0">
                <a:latin typeface="Calibri" panose="020F0502020204030204" pitchFamily="34" charset="0"/>
              </a:rPr>
              <a:pPr/>
              <a:t>50</a:t>
            </a:fld>
            <a:endParaRPr lang="en-US" altLang="ro-RO">
              <a:latin typeface="Calibri" panose="020F0502020204030204" pitchFamily="34" charset="0"/>
            </a:endParaRPr>
          </a:p>
        </p:txBody>
      </p:sp>
    </p:spTree>
    <p:extLst>
      <p:ext uri="{BB962C8B-B14F-4D97-AF65-F5344CB8AC3E}">
        <p14:creationId xmlns:p14="http://schemas.microsoft.com/office/powerpoint/2010/main" val="3101240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ro-RO" dirty="0"/>
              <a:t>75 </a:t>
            </a:r>
            <a:r>
              <a:rPr lang="en-US" altLang="ro-RO" dirty="0" err="1"/>
              <a:t>arii</a:t>
            </a:r>
            <a:r>
              <a:rPr lang="en-US" altLang="ro-RO" dirty="0"/>
              <a:t> de </a:t>
            </a:r>
            <a:r>
              <a:rPr lang="en-US" altLang="ro-RO" dirty="0" err="1"/>
              <a:t>operare</a:t>
            </a:r>
            <a:endParaRPr lang="en-US" altLang="ro-RO" dirty="0"/>
          </a:p>
          <a:p>
            <a:r>
              <a:rPr lang="en-US" altLang="ro-RO" dirty="0"/>
              <a:t>4 in </a:t>
            </a:r>
            <a:r>
              <a:rPr lang="en-US" altLang="ro-RO" dirty="0" err="1"/>
              <a:t>Neamt</a:t>
            </a:r>
            <a:endParaRPr lang="en-US" altLang="ro-RO" dirty="0"/>
          </a:p>
          <a:p>
            <a:r>
              <a:rPr lang="en-US" altLang="ro-RO" dirty="0"/>
              <a:t>1 </a:t>
            </a:r>
            <a:r>
              <a:rPr lang="en-US" altLang="ro-RO" dirty="0" err="1"/>
              <a:t>Vaslui</a:t>
            </a:r>
            <a:r>
              <a:rPr lang="en-US" altLang="ro-RO" dirty="0"/>
              <a:t> </a:t>
            </a:r>
            <a:endParaRPr lang="ro-RO" altLang="ro-RO"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994248A-976B-40C7-B948-AC1227B61AAE}" type="slidenum">
              <a:rPr lang="en-US" altLang="ro-RO" smtClean="0">
                <a:latin typeface="Calibri" panose="020F0502020204030204" pitchFamily="34" charset="0"/>
              </a:rPr>
              <a:pPr/>
              <a:t>51</a:t>
            </a:fld>
            <a:endParaRPr lang="en-US" altLang="ro-RO">
              <a:latin typeface="Calibri" panose="020F0502020204030204" pitchFamily="34" charset="0"/>
            </a:endParaRPr>
          </a:p>
        </p:txBody>
      </p:sp>
    </p:spTree>
    <p:extLst>
      <p:ext uri="{BB962C8B-B14F-4D97-AF65-F5344CB8AC3E}">
        <p14:creationId xmlns:p14="http://schemas.microsoft.com/office/powerpoint/2010/main" val="2261107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4702ED6-24EF-4A4B-B092-601E4AFF69DE}" type="slidenum">
              <a:rPr lang="en-US" altLang="ro-RO" smtClean="0">
                <a:latin typeface="Calibri" panose="020F0502020204030204" pitchFamily="34" charset="0"/>
              </a:rPr>
              <a:pPr/>
              <a:t>52</a:t>
            </a:fld>
            <a:endParaRPr lang="en-US" altLang="ro-RO">
              <a:latin typeface="Calibri" panose="020F0502020204030204" pitchFamily="34" charset="0"/>
            </a:endParaRPr>
          </a:p>
        </p:txBody>
      </p:sp>
    </p:spTree>
    <p:extLst>
      <p:ext uri="{BB962C8B-B14F-4D97-AF65-F5344CB8AC3E}">
        <p14:creationId xmlns:p14="http://schemas.microsoft.com/office/powerpoint/2010/main" val="2077955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o-RO" altLang="ro-RO"/>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6B097A-05CE-4A4A-BBE1-7C9EFFD75AF7}" type="slidenum">
              <a:rPr lang="en-US" altLang="ro-RO" smtClean="0">
                <a:latin typeface="Calibri" panose="020F0502020204030204" pitchFamily="34" charset="0"/>
              </a:rPr>
              <a:pPr/>
              <a:t>53</a:t>
            </a:fld>
            <a:endParaRPr lang="en-US" altLang="ro-RO">
              <a:latin typeface="Calibri" panose="020F0502020204030204" pitchFamily="34" charset="0"/>
            </a:endParaRPr>
          </a:p>
        </p:txBody>
      </p:sp>
    </p:spTree>
    <p:extLst>
      <p:ext uri="{BB962C8B-B14F-4D97-AF65-F5344CB8AC3E}">
        <p14:creationId xmlns:p14="http://schemas.microsoft.com/office/powerpoint/2010/main" val="3090660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o-RO" altLang="ro-RO"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C66164D-A501-4177-970C-9ABA3CAAAD79}" type="slidenum">
              <a:rPr lang="en-US" altLang="ro-RO" smtClean="0">
                <a:latin typeface="Calibri" panose="020F0502020204030204" pitchFamily="34" charset="0"/>
              </a:rPr>
              <a:pPr/>
              <a:t>54</a:t>
            </a:fld>
            <a:endParaRPr lang="en-US" altLang="ro-RO">
              <a:latin typeface="Calibri" panose="020F0502020204030204" pitchFamily="34" charset="0"/>
            </a:endParaRPr>
          </a:p>
        </p:txBody>
      </p:sp>
    </p:spTree>
    <p:extLst>
      <p:ext uri="{BB962C8B-B14F-4D97-AF65-F5344CB8AC3E}">
        <p14:creationId xmlns:p14="http://schemas.microsoft.com/office/powerpoint/2010/main" val="201259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7FABBB2-852A-4573-97A4-B4CB0888E54F}" type="slidenum">
              <a:rPr lang="en-US" altLang="ro-RO" smtClean="0">
                <a:latin typeface="Calibri" panose="020F0502020204030204" pitchFamily="34" charset="0"/>
              </a:rPr>
              <a:pPr/>
              <a:t>55</a:t>
            </a:fld>
            <a:endParaRPr lang="en-US" altLang="ro-RO">
              <a:latin typeface="Calibri" panose="020F0502020204030204" pitchFamily="34" charset="0"/>
            </a:endParaRPr>
          </a:p>
        </p:txBody>
      </p:sp>
    </p:spTree>
    <p:extLst>
      <p:ext uri="{BB962C8B-B14F-4D97-AF65-F5344CB8AC3E}">
        <p14:creationId xmlns:p14="http://schemas.microsoft.com/office/powerpoint/2010/main" val="272758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4702ED6-24EF-4A4B-B092-601E4AFF69DE}" type="slidenum">
              <a:rPr lang="en-US" altLang="ro-RO" smtClean="0">
                <a:latin typeface="Calibri" panose="020F0502020204030204" pitchFamily="34" charset="0"/>
              </a:rPr>
              <a:pPr/>
              <a:t>3</a:t>
            </a:fld>
            <a:endParaRPr lang="en-US" altLang="ro-RO">
              <a:latin typeface="Calibri" panose="020F0502020204030204" pitchFamily="34" charset="0"/>
            </a:endParaRPr>
          </a:p>
        </p:txBody>
      </p:sp>
    </p:spTree>
    <p:extLst>
      <p:ext uri="{BB962C8B-B14F-4D97-AF65-F5344CB8AC3E}">
        <p14:creationId xmlns:p14="http://schemas.microsoft.com/office/powerpoint/2010/main" val="4036757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176766F-7B5A-4F32-821A-70AA38FAC858}" type="slidenum">
              <a:rPr lang="en-US" altLang="ro-RO" smtClean="0">
                <a:latin typeface="Calibri" panose="020F0502020204030204" pitchFamily="34" charset="0"/>
              </a:rPr>
              <a:pPr/>
              <a:t>56</a:t>
            </a:fld>
            <a:endParaRPr lang="en-US" altLang="ro-RO">
              <a:latin typeface="Calibri" panose="020F0502020204030204" pitchFamily="34" charset="0"/>
            </a:endParaRPr>
          </a:p>
        </p:txBody>
      </p:sp>
    </p:spTree>
    <p:extLst>
      <p:ext uri="{BB962C8B-B14F-4D97-AF65-F5344CB8AC3E}">
        <p14:creationId xmlns:p14="http://schemas.microsoft.com/office/powerpoint/2010/main" val="1006722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4702C23-1046-445D-970D-F1BF3D065345}" type="slidenum">
              <a:rPr lang="en-US" altLang="ro-RO" smtClean="0">
                <a:latin typeface="Calibri" panose="020F0502020204030204" pitchFamily="34" charset="0"/>
              </a:rPr>
              <a:pPr/>
              <a:t>57</a:t>
            </a:fld>
            <a:endParaRPr lang="en-US" altLang="ro-RO">
              <a:latin typeface="Calibri" panose="020F0502020204030204" pitchFamily="34" charset="0"/>
            </a:endParaRPr>
          </a:p>
        </p:txBody>
      </p:sp>
    </p:spTree>
    <p:extLst>
      <p:ext uri="{BB962C8B-B14F-4D97-AF65-F5344CB8AC3E}">
        <p14:creationId xmlns:p14="http://schemas.microsoft.com/office/powerpoint/2010/main" val="494286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3ABA7C-FDA6-43E5-A848-B09C6851F868}" type="slidenum">
              <a:rPr lang="en-US" altLang="ro-RO" smtClean="0">
                <a:latin typeface="Calibri" panose="020F0502020204030204" pitchFamily="34" charset="0"/>
              </a:rPr>
              <a:pPr/>
              <a:t>58</a:t>
            </a:fld>
            <a:endParaRPr lang="en-US" altLang="ro-RO">
              <a:latin typeface="Calibri" panose="020F0502020204030204" pitchFamily="34" charset="0"/>
            </a:endParaRPr>
          </a:p>
        </p:txBody>
      </p:sp>
    </p:spTree>
    <p:extLst>
      <p:ext uri="{BB962C8B-B14F-4D97-AF65-F5344CB8AC3E}">
        <p14:creationId xmlns:p14="http://schemas.microsoft.com/office/powerpoint/2010/main" val="1046248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59</a:t>
            </a:fld>
            <a:endParaRPr lang="en-US"/>
          </a:p>
        </p:txBody>
      </p:sp>
    </p:spTree>
    <p:extLst>
      <p:ext uri="{BB962C8B-B14F-4D97-AF65-F5344CB8AC3E}">
        <p14:creationId xmlns:p14="http://schemas.microsoft.com/office/powerpoint/2010/main" val="3829379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o-RO"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1A69CBE-6BA1-49BF-9009-E06C62F1A979}" type="slidenum">
              <a:rPr lang="en-US" altLang="en-US" smtClean="0">
                <a:solidFill>
                  <a:srgbClr val="000000"/>
                </a:solidFill>
                <a:latin typeface="Calibri" panose="020F0502020204030204" pitchFamily="34" charset="0"/>
              </a:rPr>
              <a:pPr/>
              <a:t>60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669898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o-RO"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3924F94-C512-4FAB-8CF4-699D46115002}" type="slidenum">
              <a:rPr lang="en-US" altLang="en-US" smtClean="0">
                <a:solidFill>
                  <a:srgbClr val="000000"/>
                </a:solidFill>
                <a:latin typeface="Calibri" panose="020F0502020204030204" pitchFamily="34" charset="0"/>
              </a:rPr>
              <a:pPr/>
              <a:t>61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00028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D363D2D-2275-4B1C-9679-165BD3151190}" type="slidenum">
              <a:rPr lang="en-US" altLang="ro-RO" smtClean="0">
                <a:latin typeface="Calibri" panose="020F0502020204030204" pitchFamily="34" charset="0"/>
              </a:rPr>
              <a:pPr/>
              <a:t>62</a:t>
            </a:fld>
            <a:endParaRPr lang="en-US" altLang="ro-RO">
              <a:latin typeface="Calibri" panose="020F0502020204030204" pitchFamily="34" charset="0"/>
            </a:endParaRPr>
          </a:p>
        </p:txBody>
      </p:sp>
    </p:spTree>
    <p:extLst>
      <p:ext uri="{BB962C8B-B14F-4D97-AF65-F5344CB8AC3E}">
        <p14:creationId xmlns:p14="http://schemas.microsoft.com/office/powerpoint/2010/main" val="913332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620AB5B-D012-4E4E-A2BD-D56D894A39CB}" type="slidenum">
              <a:rPr lang="en-US" altLang="ro-RO" smtClean="0">
                <a:latin typeface="Calibri" panose="020F0502020204030204" pitchFamily="34" charset="0"/>
              </a:rPr>
              <a:pPr/>
              <a:t>63</a:t>
            </a:fld>
            <a:endParaRPr lang="en-US" altLang="ro-RO">
              <a:latin typeface="Calibri" panose="020F0502020204030204" pitchFamily="34" charset="0"/>
            </a:endParaRPr>
          </a:p>
        </p:txBody>
      </p:sp>
    </p:spTree>
    <p:extLst>
      <p:ext uri="{BB962C8B-B14F-4D97-AF65-F5344CB8AC3E}">
        <p14:creationId xmlns:p14="http://schemas.microsoft.com/office/powerpoint/2010/main" val="3549929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4B60F3-939A-4722-9685-1DFF886A842A}" type="slidenum">
              <a:rPr lang="en-US" smtClean="0"/>
              <a:t>64</a:t>
            </a:fld>
            <a:endParaRPr lang="en-US"/>
          </a:p>
        </p:txBody>
      </p:sp>
    </p:spTree>
    <p:extLst>
      <p:ext uri="{BB962C8B-B14F-4D97-AF65-F5344CB8AC3E}">
        <p14:creationId xmlns:p14="http://schemas.microsoft.com/office/powerpoint/2010/main" val="605026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4B60F3-939A-4722-9685-1DFF886A842A}" type="slidenum">
              <a:rPr lang="en-US" smtClean="0"/>
              <a:t>65</a:t>
            </a:fld>
            <a:endParaRPr lang="en-US"/>
          </a:p>
        </p:txBody>
      </p:sp>
    </p:spTree>
    <p:extLst>
      <p:ext uri="{BB962C8B-B14F-4D97-AF65-F5344CB8AC3E}">
        <p14:creationId xmlns:p14="http://schemas.microsoft.com/office/powerpoint/2010/main" val="76228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Asa </a:t>
            </a:r>
            <a:r>
              <a:rPr lang="en-GB" altLang="en-US" dirty="0" err="1"/>
              <a:t>arata</a:t>
            </a:r>
            <a:r>
              <a:rPr lang="en-GB" altLang="en-US" dirty="0"/>
              <a:t> </a:t>
            </a:r>
            <a:r>
              <a:rPr lang="en-GB" altLang="en-US" dirty="0" err="1"/>
              <a:t>astazi</a:t>
            </a:r>
            <a:r>
              <a:rPr lang="en-GB" altLang="en-US" dirty="0"/>
              <a:t> </a:t>
            </a:r>
            <a:r>
              <a:rPr lang="en-GB" altLang="en-US" dirty="0" err="1"/>
              <a:t>regionalizarea</a:t>
            </a:r>
            <a:r>
              <a:rPr lang="en-GB" altLang="en-US" baseline="0" dirty="0"/>
              <a:t> SAAC in Romania;</a:t>
            </a:r>
          </a:p>
          <a:p>
            <a:pPr eaLnBrk="1" hangingPunct="1">
              <a:spcBef>
                <a:spcPct val="0"/>
              </a:spcBef>
            </a:pPr>
            <a:r>
              <a:rPr lang="en-GB" altLang="en-US" baseline="0" dirty="0"/>
              <a:t>Cluj </a:t>
            </a:r>
            <a:r>
              <a:rPr lang="en-GB" altLang="en-US" baseline="0" dirty="0" err="1"/>
              <a:t>Salaj</a:t>
            </a:r>
            <a:r>
              <a:rPr lang="en-GB" altLang="en-US" baseline="0" dirty="0"/>
              <a:t> </a:t>
            </a:r>
            <a:r>
              <a:rPr lang="en-GB" altLang="en-US" baseline="0" dirty="0" err="1"/>
              <a:t>pe</a:t>
            </a:r>
            <a:r>
              <a:rPr lang="en-GB" altLang="en-US" baseline="0" dirty="0"/>
              <a:t>  2 </a:t>
            </a:r>
            <a:r>
              <a:rPr lang="en-GB" altLang="en-US" baseline="0" dirty="0" err="1"/>
              <a:t>judete</a:t>
            </a:r>
            <a:r>
              <a:rPr lang="en-GB" altLang="en-US" baseline="0" dirty="0"/>
              <a:t> = 1 </a:t>
            </a:r>
            <a:r>
              <a:rPr lang="en-GB" altLang="en-US" baseline="0" dirty="0" err="1"/>
              <a:t>companie</a:t>
            </a:r>
            <a:r>
              <a:rPr lang="en-GB" altLang="en-US" baseline="0" dirty="0"/>
              <a:t> </a:t>
            </a:r>
          </a:p>
          <a:p>
            <a:pPr eaLnBrk="1" hangingPunct="1">
              <a:spcBef>
                <a:spcPct val="0"/>
              </a:spcBef>
            </a:pPr>
            <a:r>
              <a:rPr lang="en-GB" altLang="en-US" baseline="0" dirty="0"/>
              <a:t>Deva 1 </a:t>
            </a:r>
            <a:r>
              <a:rPr lang="en-GB" altLang="en-US" baseline="0" dirty="0" err="1"/>
              <a:t>judet</a:t>
            </a:r>
            <a:r>
              <a:rPr lang="en-GB" altLang="en-US" baseline="0" dirty="0"/>
              <a:t> 2 </a:t>
            </a:r>
            <a:r>
              <a:rPr lang="en-GB" altLang="en-US" baseline="0" dirty="0" err="1"/>
              <a:t>companii</a:t>
            </a:r>
            <a:r>
              <a:rPr lang="en-GB" altLang="en-US" baseline="0" dirty="0"/>
              <a:t> </a:t>
            </a:r>
            <a:r>
              <a:rPr lang="en-GB" altLang="en-US" baseline="0" dirty="0" err="1"/>
              <a:t>mici</a:t>
            </a:r>
            <a:endParaRPr lang="en-GB" altLang="en-US" baseline="0" dirty="0"/>
          </a:p>
          <a:p>
            <a:pPr eaLnBrk="1" hangingPunct="1">
              <a:spcBef>
                <a:spcPct val="0"/>
              </a:spcBef>
            </a:pPr>
            <a:r>
              <a:rPr lang="en-GB" altLang="en-US" baseline="0" dirty="0"/>
              <a:t>Prahova 1 </a:t>
            </a:r>
            <a:r>
              <a:rPr lang="en-GB" altLang="en-US" baseline="0" dirty="0" err="1"/>
              <a:t>judet</a:t>
            </a:r>
            <a:r>
              <a:rPr lang="en-GB" altLang="en-US" baseline="0" dirty="0"/>
              <a:t> 2 </a:t>
            </a:r>
            <a:r>
              <a:rPr lang="en-GB" altLang="en-US" baseline="0" dirty="0" err="1"/>
              <a:t>companii</a:t>
            </a:r>
            <a:r>
              <a:rPr lang="en-GB" altLang="en-US" baseline="0" dirty="0"/>
              <a:t> = 1 private</a:t>
            </a:r>
          </a:p>
          <a:p>
            <a:pPr eaLnBrk="1" hangingPunct="1">
              <a:spcBef>
                <a:spcPct val="0"/>
              </a:spcBef>
            </a:pPr>
            <a:r>
              <a:rPr lang="en-GB" altLang="en-US" baseline="0" dirty="0"/>
              <a:t>Bucuresti = </a:t>
            </a:r>
            <a:r>
              <a:rPr lang="en-GB" altLang="en-US" baseline="0" dirty="0" err="1"/>
              <a:t>concesiune</a:t>
            </a:r>
            <a:r>
              <a:rPr lang="en-GB" altLang="en-US" baseline="0" dirty="0"/>
              <a:t> Veolia</a:t>
            </a:r>
          </a:p>
          <a:p>
            <a:pPr eaLnBrk="1" hangingPunct="1">
              <a:spcBef>
                <a:spcPct val="0"/>
              </a:spcBef>
            </a:pPr>
            <a:endParaRPr lang="ru-RU" altLang="en-US"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93B19D-45AA-45DA-8522-69141502E50A}" type="slidenum">
              <a:rPr lang="de-DE" altLang="en-US" smtClean="0">
                <a:solidFill>
                  <a:srgbClr val="000000"/>
                </a:solidFill>
                <a:latin typeface="Calibri" panose="020F0502020204030204" pitchFamily="34" charset="0"/>
              </a:rPr>
              <a:pPr/>
              <a:t>4</a:t>
            </a:fld>
            <a:endParaRPr lang="de-DE"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715847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985F95-45B3-4D73-8BE2-05F8CF12400C}" type="slidenum">
              <a:rPr lang="en-US" altLang="ro-RO" smtClean="0">
                <a:latin typeface="Calibri" panose="020F0502020204030204" pitchFamily="34" charset="0"/>
              </a:rPr>
              <a:pPr/>
              <a:t>66</a:t>
            </a:fld>
            <a:endParaRPr lang="en-US" altLang="ro-RO">
              <a:latin typeface="Calibri" panose="020F0502020204030204" pitchFamily="34" charset="0"/>
            </a:endParaRPr>
          </a:p>
        </p:txBody>
      </p:sp>
    </p:spTree>
    <p:extLst>
      <p:ext uri="{BB962C8B-B14F-4D97-AF65-F5344CB8AC3E}">
        <p14:creationId xmlns:p14="http://schemas.microsoft.com/office/powerpoint/2010/main" val="2008267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4B60F3-939A-4722-9685-1DFF886A842A}" type="slidenum">
              <a:rPr lang="en-US" smtClean="0"/>
              <a:t>69</a:t>
            </a:fld>
            <a:endParaRPr lang="en-US"/>
          </a:p>
        </p:txBody>
      </p:sp>
    </p:spTree>
    <p:extLst>
      <p:ext uri="{BB962C8B-B14F-4D97-AF65-F5344CB8AC3E}">
        <p14:creationId xmlns:p14="http://schemas.microsoft.com/office/powerpoint/2010/main" val="1028628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72</a:t>
            </a:fld>
            <a:endParaRPr lang="en-US"/>
          </a:p>
        </p:txBody>
      </p:sp>
    </p:spTree>
    <p:extLst>
      <p:ext uri="{BB962C8B-B14F-4D97-AF65-F5344CB8AC3E}">
        <p14:creationId xmlns:p14="http://schemas.microsoft.com/office/powerpoint/2010/main" val="134844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Logo …</a:t>
            </a:r>
            <a:r>
              <a:rPr lang="en-GB" altLang="en-US" dirty="0" err="1"/>
              <a:t>denumire</a:t>
            </a:r>
            <a:r>
              <a:rPr lang="en-GB" altLang="en-US" dirty="0"/>
              <a:t> … </a:t>
            </a:r>
            <a:r>
              <a:rPr lang="en-GB" altLang="en-US" dirty="0" err="1"/>
              <a:t>toate</a:t>
            </a:r>
            <a:r>
              <a:rPr lang="en-GB" altLang="en-US" dirty="0"/>
              <a:t> au Aqua</a:t>
            </a:r>
            <a:r>
              <a:rPr lang="en-GB" altLang="en-US" baseline="0" dirty="0"/>
              <a:t> / APA / </a:t>
            </a:r>
            <a:r>
              <a:rPr lang="en-GB" altLang="en-US" baseline="0" dirty="0" err="1"/>
              <a:t>Serv</a:t>
            </a:r>
            <a:r>
              <a:rPr lang="en-GB" altLang="en-US" baseline="0" dirty="0"/>
              <a:t> / 2 Vital / </a:t>
            </a:r>
          </a:p>
          <a:p>
            <a:pPr eaLnBrk="1" hangingPunct="1">
              <a:spcBef>
                <a:spcPct val="0"/>
              </a:spcBef>
            </a:pPr>
            <a:r>
              <a:rPr lang="en-GB" altLang="en-US" baseline="0" dirty="0" err="1"/>
              <a:t>Planuiti</a:t>
            </a:r>
            <a:r>
              <a:rPr lang="en-GB" altLang="en-US" baseline="0" dirty="0"/>
              <a:t> o </a:t>
            </a:r>
            <a:r>
              <a:rPr lang="en-GB" altLang="en-US" baseline="0" dirty="0" err="1"/>
              <a:t>denumire</a:t>
            </a:r>
            <a:r>
              <a:rPr lang="en-GB" altLang="en-US" baseline="0" dirty="0"/>
              <a:t> si un create un logo…</a:t>
            </a:r>
            <a:r>
              <a:rPr lang="en-GB" altLang="en-US" baseline="0" dirty="0" err="1"/>
              <a:t>faceti</a:t>
            </a:r>
            <a:r>
              <a:rPr lang="en-GB" altLang="en-US" baseline="0" dirty="0"/>
              <a:t> un search </a:t>
            </a:r>
            <a:r>
              <a:rPr lang="en-GB" altLang="en-US" baseline="0" dirty="0" err="1"/>
              <a:t>pe</a:t>
            </a:r>
            <a:r>
              <a:rPr lang="en-GB" altLang="en-US" baseline="0" dirty="0"/>
              <a:t> Internet si </a:t>
            </a:r>
            <a:r>
              <a:rPr lang="en-GB" altLang="en-US" baseline="0" dirty="0" err="1"/>
              <a:t>veti</a:t>
            </a:r>
            <a:r>
              <a:rPr lang="en-GB" altLang="en-US" baseline="0" dirty="0"/>
              <a:t> </a:t>
            </a:r>
            <a:r>
              <a:rPr lang="en-GB" altLang="en-US" baseline="0" dirty="0" err="1"/>
              <a:t>ramine</a:t>
            </a:r>
            <a:r>
              <a:rPr lang="en-GB" altLang="en-US" baseline="0" dirty="0"/>
              <a:t> </a:t>
            </a:r>
            <a:r>
              <a:rPr lang="en-GB" altLang="en-US" baseline="0" dirty="0" err="1"/>
              <a:t>uimiti</a:t>
            </a:r>
            <a:r>
              <a:rPr lang="en-GB" altLang="en-US" baseline="0" dirty="0"/>
              <a:t> de </a:t>
            </a:r>
            <a:r>
              <a:rPr lang="en-GB" altLang="en-US" baseline="0" dirty="0" err="1"/>
              <a:t>ce</a:t>
            </a:r>
            <a:r>
              <a:rPr lang="en-GB" altLang="en-US" baseline="0" dirty="0"/>
              <a:t> </a:t>
            </a:r>
            <a:r>
              <a:rPr lang="en-GB" altLang="en-US" baseline="0" dirty="0" err="1"/>
              <a:t>puteti</a:t>
            </a:r>
            <a:r>
              <a:rPr lang="en-GB" altLang="en-US" baseline="0" dirty="0"/>
              <a:t> </a:t>
            </a:r>
            <a:r>
              <a:rPr lang="en-GB" altLang="en-US" baseline="0" dirty="0" err="1"/>
              <a:t>gasi</a:t>
            </a:r>
            <a:r>
              <a:rPr lang="en-GB" altLang="en-US" baseline="0" dirty="0"/>
              <a:t> …</a:t>
            </a:r>
            <a:endParaRPr lang="ru-RU" altLang="en-US"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93B19D-45AA-45DA-8522-69141502E50A}" type="slidenum">
              <a:rPr lang="de-DE" altLang="en-US" smtClean="0">
                <a:solidFill>
                  <a:srgbClr val="000000"/>
                </a:solidFill>
                <a:latin typeface="Calibri" panose="020F0502020204030204" pitchFamily="34" charset="0"/>
              </a:rPr>
              <a:pPr/>
              <a:t>5</a:t>
            </a:fld>
            <a:endParaRPr lang="de-DE"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7453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9</a:t>
            </a:fld>
            <a:endParaRPr lang="en-US"/>
          </a:p>
        </p:txBody>
      </p:sp>
    </p:spTree>
    <p:extLst>
      <p:ext uri="{BB962C8B-B14F-4D97-AF65-F5344CB8AC3E}">
        <p14:creationId xmlns:p14="http://schemas.microsoft.com/office/powerpoint/2010/main" val="2492045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err="1"/>
              <a:t>Istoria</a:t>
            </a:r>
            <a:r>
              <a:rPr lang="en-GB" altLang="en-US" dirty="0"/>
              <a:t> </a:t>
            </a:r>
            <a:r>
              <a:rPr lang="en-GB" altLang="en-US" dirty="0" err="1"/>
              <a:t>alimentarii</a:t>
            </a:r>
            <a:r>
              <a:rPr lang="en-GB" altLang="en-US" dirty="0"/>
              <a:t> cu apa la Iasi a </a:t>
            </a:r>
            <a:r>
              <a:rPr lang="en-GB" altLang="en-US" dirty="0" err="1"/>
              <a:t>inceput</a:t>
            </a:r>
            <a:r>
              <a:rPr lang="en-GB" altLang="en-US" dirty="0"/>
              <a:t> </a:t>
            </a:r>
            <a:r>
              <a:rPr lang="en-GB" altLang="en-US" dirty="0" err="1"/>
              <a:t>mai</a:t>
            </a:r>
            <a:r>
              <a:rPr lang="en-GB" altLang="en-US" dirty="0"/>
              <a:t> bine de </a:t>
            </a:r>
            <a:r>
              <a:rPr lang="en-GB" altLang="en-US" dirty="0" err="1"/>
              <a:t>acum</a:t>
            </a:r>
            <a:r>
              <a:rPr lang="en-GB" altLang="en-US" dirty="0"/>
              <a:t> 120 </a:t>
            </a:r>
            <a:r>
              <a:rPr lang="en-GB" altLang="en-US" dirty="0" err="1"/>
              <a:t>ani</a:t>
            </a:r>
            <a:r>
              <a:rPr lang="en-GB" altLang="en-US" dirty="0"/>
              <a:t>.</a:t>
            </a:r>
            <a:endParaRPr lang="en-US"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E68BA2-41D7-42C7-AB6B-EC81ABD0DBAE}"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267884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4B60F3-939A-4722-9685-1DFF886A842A}" type="slidenum">
              <a:rPr lang="en-US" smtClean="0"/>
              <a:t>12</a:t>
            </a:fld>
            <a:endParaRPr lang="en-US"/>
          </a:p>
        </p:txBody>
      </p:sp>
    </p:spTree>
    <p:extLst>
      <p:ext uri="{BB962C8B-B14F-4D97-AF65-F5344CB8AC3E}">
        <p14:creationId xmlns:p14="http://schemas.microsoft.com/office/powerpoint/2010/main" val="319505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 </a:t>
            </a:r>
            <a:r>
              <a:rPr lang="en-GB" dirty="0" err="1"/>
              <a:t>dren</a:t>
            </a:r>
            <a:r>
              <a:rPr lang="en-GB" dirty="0"/>
              <a:t> de 1,3 km </a:t>
            </a:r>
            <a:r>
              <a:rPr lang="en-GB" dirty="0" err="1"/>
              <a:t>lungime</a:t>
            </a:r>
            <a:r>
              <a:rPr lang="en-GB" dirty="0"/>
              <a:t>,</a:t>
            </a:r>
            <a:r>
              <a:rPr lang="en-GB" baseline="0" dirty="0"/>
              <a:t> 14 m </a:t>
            </a:r>
            <a:r>
              <a:rPr lang="en-GB" baseline="0" dirty="0" err="1"/>
              <a:t>adincime</a:t>
            </a:r>
            <a:r>
              <a:rPr lang="en-GB" baseline="0" dirty="0"/>
              <a:t> care adduce apa la Iasi </a:t>
            </a:r>
            <a:r>
              <a:rPr lang="en-GB" baseline="0" dirty="0" err="1"/>
              <a:t>pe</a:t>
            </a:r>
            <a:r>
              <a:rPr lang="en-GB" baseline="0" dirty="0"/>
              <a:t> o </a:t>
            </a:r>
            <a:r>
              <a:rPr lang="en-GB" baseline="0" dirty="0" err="1"/>
              <a:t>conducta</a:t>
            </a:r>
            <a:r>
              <a:rPr lang="en-GB" baseline="0" dirty="0"/>
              <a:t> de </a:t>
            </a:r>
            <a:r>
              <a:rPr lang="en-GB" baseline="0" dirty="0" err="1"/>
              <a:t>fonta</a:t>
            </a:r>
            <a:r>
              <a:rPr lang="en-GB" baseline="0" dirty="0"/>
              <a:t> </a:t>
            </a:r>
            <a:r>
              <a:rPr lang="en-GB" baseline="0" dirty="0" err="1"/>
              <a:t>cenusie</a:t>
            </a:r>
            <a:r>
              <a:rPr lang="en-GB" baseline="0" dirty="0"/>
              <a:t>, </a:t>
            </a:r>
            <a:r>
              <a:rPr lang="en-GB" baseline="0" dirty="0" err="1"/>
              <a:t>incepind</a:t>
            </a:r>
            <a:r>
              <a:rPr lang="en-GB" baseline="0" dirty="0"/>
              <a:t> cu 1911</a:t>
            </a:r>
          </a:p>
          <a:p>
            <a:r>
              <a:rPr lang="en-GB" baseline="0" dirty="0"/>
              <a:t>Gravitational !!!! </a:t>
            </a:r>
            <a:r>
              <a:rPr lang="en-GB" baseline="0" dirty="0" err="1"/>
              <a:t>Pe</a:t>
            </a:r>
            <a:r>
              <a:rPr lang="en-GB" baseline="0" dirty="0"/>
              <a:t> o </a:t>
            </a:r>
            <a:r>
              <a:rPr lang="en-GB" baseline="0" dirty="0" err="1"/>
              <a:t>lungime</a:t>
            </a:r>
            <a:r>
              <a:rPr lang="en-GB" baseline="0" dirty="0"/>
              <a:t> de 110 km </a:t>
            </a:r>
            <a:r>
              <a:rPr lang="en-GB" baseline="0" dirty="0" err="1"/>
              <a:t>fara</a:t>
            </a:r>
            <a:r>
              <a:rPr lang="en-GB" baseline="0" dirty="0"/>
              <a:t> vane, </a:t>
            </a:r>
            <a:r>
              <a:rPr lang="en-GB" baseline="0" dirty="0" err="1"/>
              <a:t>fara</a:t>
            </a:r>
            <a:r>
              <a:rPr lang="en-GB" baseline="0" dirty="0"/>
              <a:t> aerisire, </a:t>
            </a:r>
            <a:r>
              <a:rPr lang="en-GB" baseline="0" dirty="0" err="1"/>
              <a:t>fara</a:t>
            </a:r>
            <a:r>
              <a:rPr lang="en-GB" baseline="0" dirty="0"/>
              <a:t> </a:t>
            </a:r>
            <a:r>
              <a:rPr lang="en-GB" baseline="0" dirty="0" err="1"/>
              <a:t>pompari</a:t>
            </a:r>
            <a:r>
              <a:rPr lang="en-GB" baseline="0" dirty="0"/>
              <a:t> …</a:t>
            </a:r>
            <a:endParaRPr lang="en-US" dirty="0"/>
          </a:p>
        </p:txBody>
      </p:sp>
      <p:sp>
        <p:nvSpPr>
          <p:cNvPr id="4" name="Slide Number Placeholder 3"/>
          <p:cNvSpPr>
            <a:spLocks noGrp="1"/>
          </p:cNvSpPr>
          <p:nvPr>
            <p:ph type="sldNum" sz="quarter" idx="10"/>
          </p:nvPr>
        </p:nvSpPr>
        <p:spPr/>
        <p:txBody>
          <a:bodyPr/>
          <a:lstStyle/>
          <a:p>
            <a:fld id="{AA4B60F3-939A-4722-9685-1DFF886A842A}" type="slidenum">
              <a:rPr lang="en-US" smtClean="0"/>
              <a:t>13</a:t>
            </a:fld>
            <a:endParaRPr lang="en-US"/>
          </a:p>
        </p:txBody>
      </p:sp>
    </p:spTree>
    <p:extLst>
      <p:ext uri="{BB962C8B-B14F-4D97-AF65-F5344CB8AC3E}">
        <p14:creationId xmlns:p14="http://schemas.microsoft.com/office/powerpoint/2010/main" val="321682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bulletpoints">
    <p:spTree>
      <p:nvGrpSpPr>
        <p:cNvPr id="1" name=""/>
        <p:cNvGrpSpPr/>
        <p:nvPr/>
      </p:nvGrpSpPr>
      <p:grpSpPr>
        <a:xfrm>
          <a:off x="0" y="0"/>
          <a:ext cx="0" cy="0"/>
          <a:chOff x="0" y="0"/>
          <a:chExt cx="0" cy="0"/>
        </a:xfrm>
      </p:grpSpPr>
      <p:sp>
        <p:nvSpPr>
          <p:cNvPr id="5" name="Inhaltsplatzhalter 2"/>
          <p:cNvSpPr>
            <a:spLocks noGrp="1"/>
          </p:cNvSpPr>
          <p:nvPr>
            <p:ph idx="1"/>
          </p:nvPr>
        </p:nvSpPr>
        <p:spPr>
          <a:xfrm>
            <a:off x="912000" y="2448000"/>
            <a:ext cx="10368000" cy="3816000"/>
          </a:xfrm>
          <a:prstGeom prst="rect">
            <a:avLst/>
          </a:prstGeom>
        </p:spPr>
        <p:txBody>
          <a:bodyPr/>
          <a:lstStyle>
            <a:lvl1pPr>
              <a:defRPr sz="1800"/>
            </a:lvl1pPr>
            <a:lvl2pPr>
              <a:defRPr sz="1800"/>
            </a:lvl2pPr>
            <a:lvl3pPr>
              <a:defRPr sz="1800"/>
            </a:lvl3pPr>
            <a:lvl4pPr>
              <a:defRPr sz="1800"/>
            </a:lvl4pPr>
            <a:lvl5pPr>
              <a:defRPr sz="1800"/>
            </a:lvl5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p:txBody>
      </p:sp>
      <p:sp>
        <p:nvSpPr>
          <p:cNvPr id="4" name="Datumsplatzhalter 3"/>
          <p:cNvSpPr>
            <a:spLocks noGrp="1"/>
          </p:cNvSpPr>
          <p:nvPr>
            <p:ph type="dt" sz="half" idx="10"/>
          </p:nvPr>
        </p:nvSpPr>
        <p:spPr/>
        <p:txBody>
          <a:bodyPr/>
          <a:lstStyle>
            <a:lvl1pPr eaLnBrk="1" fontAlgn="auto" hangingPunct="1">
              <a:spcBef>
                <a:spcPts val="0"/>
              </a:spcBef>
              <a:spcAft>
                <a:spcPts val="0"/>
              </a:spcAft>
              <a:defRPr/>
            </a:lvl1pPr>
          </a:lstStyle>
          <a:p>
            <a:pPr>
              <a:defRPr/>
            </a:pPr>
            <a:fld id="{A8CC2522-DC58-4CDD-A9F7-AC83D5212AD1}" type="datetime1">
              <a:rPr lang="en-US"/>
              <a:pPr>
                <a:defRPr/>
              </a:pPr>
              <a:t>9/17/2019</a:t>
            </a:fld>
            <a:endParaRPr lang="de-DE" dirty="0"/>
          </a:p>
        </p:txBody>
      </p:sp>
    </p:spTree>
    <p:extLst>
      <p:ext uri="{BB962C8B-B14F-4D97-AF65-F5344CB8AC3E}">
        <p14:creationId xmlns:p14="http://schemas.microsoft.com/office/powerpoint/2010/main" val="92713091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2285" y="1482725"/>
            <a:ext cx="10367433" cy="619125"/>
          </a:xfrm>
          <a:prstGeom prst="rect">
            <a:avLst/>
          </a:prstGeom>
        </p:spPr>
        <p:txBody>
          <a:bodyPr/>
          <a:lstStyle/>
          <a:p>
            <a:r>
              <a:rPr lang="en-US"/>
              <a:t>Click to edit Master title style</a:t>
            </a:r>
            <a:endParaRPr lang="en-US" dirty="0"/>
          </a:p>
        </p:txBody>
      </p:sp>
      <p:sp>
        <p:nvSpPr>
          <p:cNvPr id="7" name="Content Placeholder 6"/>
          <p:cNvSpPr>
            <a:spLocks noGrp="1"/>
          </p:cNvSpPr>
          <p:nvPr>
            <p:ph sz="quarter" idx="13"/>
          </p:nvPr>
        </p:nvSpPr>
        <p:spPr>
          <a:xfrm>
            <a:off x="812800" y="1803400"/>
            <a:ext cx="10871200" cy="4368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r>
              <a:rPr lang="en-US"/>
              <a:t>25-26 / 11 / 2008</a:t>
            </a:r>
          </a:p>
        </p:txBody>
      </p:sp>
      <p:sp>
        <p:nvSpPr>
          <p:cNvPr id="5" name="Footer Placeholder 4"/>
          <p:cNvSpPr>
            <a:spLocks noGrp="1"/>
          </p:cNvSpPr>
          <p:nvPr>
            <p:ph type="ftr" sz="quarter" idx="15"/>
          </p:nvPr>
        </p:nvSpPr>
        <p:spPr>
          <a:xfrm>
            <a:off x="4165600" y="6356351"/>
            <a:ext cx="3860800" cy="366183"/>
          </a:xfrm>
          <a:prstGeom prst="rect">
            <a:avLst/>
          </a:prstGeom>
        </p:spPr>
        <p:txBody>
          <a:bodyPr/>
          <a:lstStyle>
            <a:lvl1pPr>
              <a:defRPr/>
            </a:lvl1pPr>
          </a:lstStyle>
          <a:p>
            <a:pPr>
              <a:defRPr/>
            </a:pPr>
            <a:endParaRPr lang="ro-RO"/>
          </a:p>
        </p:txBody>
      </p:sp>
      <p:sp>
        <p:nvSpPr>
          <p:cNvPr id="6" name="Slide Number Placeholder 5"/>
          <p:cNvSpPr>
            <a:spLocks noGrp="1"/>
          </p:cNvSpPr>
          <p:nvPr>
            <p:ph type="sldNum" sz="quarter" idx="16"/>
          </p:nvPr>
        </p:nvSpPr>
        <p:spPr>
          <a:xfrm>
            <a:off x="9042400" y="6375400"/>
            <a:ext cx="2844800" cy="366184"/>
          </a:xfrm>
          <a:prstGeom prst="rect">
            <a:avLst/>
          </a:prstGeom>
        </p:spPr>
        <p:txBody>
          <a:bodyPr/>
          <a:lstStyle>
            <a:lvl1pPr>
              <a:defRPr/>
            </a:lvl1pPr>
          </a:lstStyle>
          <a:p>
            <a:pPr>
              <a:defRPr/>
            </a:pPr>
            <a:fld id="{93F2A135-A241-469A-8CA0-EBDFB5D7D9D0}" type="slidenum">
              <a:rPr lang="en-US" altLang="en-US"/>
              <a:pPr>
                <a:defRPr/>
              </a:pPr>
              <a:t>‹#›</a:t>
            </a:fld>
            <a:endParaRPr lang="en-US" altLang="en-US"/>
          </a:p>
        </p:txBody>
      </p:sp>
    </p:spTree>
    <p:extLst>
      <p:ext uri="{BB962C8B-B14F-4D97-AF65-F5344CB8AC3E}">
        <p14:creationId xmlns:p14="http://schemas.microsoft.com/office/powerpoint/2010/main" val="275904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2285" y="1482725"/>
            <a:ext cx="10367433" cy="61912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25-26 / 11 / 2008</a:t>
            </a:r>
          </a:p>
        </p:txBody>
      </p:sp>
      <p:sp>
        <p:nvSpPr>
          <p:cNvPr id="8" name="Footer Placeholder 4"/>
          <p:cNvSpPr>
            <a:spLocks noGrp="1"/>
          </p:cNvSpPr>
          <p:nvPr>
            <p:ph type="ftr" sz="quarter" idx="11"/>
          </p:nvPr>
        </p:nvSpPr>
        <p:spPr>
          <a:xfrm>
            <a:off x="4165600" y="6356351"/>
            <a:ext cx="3860800" cy="366183"/>
          </a:xfrm>
          <a:prstGeom prst="rect">
            <a:avLst/>
          </a:prstGeom>
        </p:spPr>
        <p:txBody>
          <a:bodyPr/>
          <a:lstStyle>
            <a:lvl1pPr>
              <a:defRPr/>
            </a:lvl1pPr>
          </a:lstStyle>
          <a:p>
            <a:pPr>
              <a:defRPr/>
            </a:pPr>
            <a:endParaRPr lang="ro-RO"/>
          </a:p>
        </p:txBody>
      </p:sp>
      <p:sp>
        <p:nvSpPr>
          <p:cNvPr id="9" name="Slide Number Placeholder 5"/>
          <p:cNvSpPr>
            <a:spLocks noGrp="1"/>
          </p:cNvSpPr>
          <p:nvPr>
            <p:ph type="sldNum" sz="quarter" idx="12"/>
          </p:nvPr>
        </p:nvSpPr>
        <p:spPr>
          <a:xfrm>
            <a:off x="9042400" y="6375400"/>
            <a:ext cx="2844800" cy="366184"/>
          </a:xfrm>
          <a:prstGeom prst="rect">
            <a:avLst/>
          </a:prstGeom>
        </p:spPr>
        <p:txBody>
          <a:bodyPr/>
          <a:lstStyle>
            <a:lvl1pPr>
              <a:defRPr/>
            </a:lvl1pPr>
          </a:lstStyle>
          <a:p>
            <a:pPr>
              <a:defRPr/>
            </a:pPr>
            <a:fld id="{848B4207-8F59-447F-B8FB-5D1A9FAA7D0F}" type="slidenum">
              <a:rPr lang="en-US" altLang="ro-RO"/>
              <a:pPr>
                <a:defRPr/>
              </a:pPr>
              <a:t>‹#›</a:t>
            </a:fld>
            <a:endParaRPr lang="en-US" altLang="ro-RO"/>
          </a:p>
        </p:txBody>
      </p:sp>
    </p:spTree>
    <p:extLst>
      <p:ext uri="{BB962C8B-B14F-4D97-AF65-F5344CB8AC3E}">
        <p14:creationId xmlns:p14="http://schemas.microsoft.com/office/powerpoint/2010/main" val="269322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1CEA60C6-E7B5-4DD8-9F9F-EA2612B7AE44}" type="datetime1">
              <a:rPr lang="en-US" smtClean="0"/>
              <a:pPr fontAlgn="base">
                <a:spcBef>
                  <a:spcPct val="0"/>
                </a:spcBef>
                <a:spcAft>
                  <a:spcPct val="0"/>
                </a:spcAft>
                <a:defRPr/>
              </a:pPr>
              <a:t>9/17/2019</a:t>
            </a:fld>
            <a:endParaRPr lang="en-GB" dirty="0"/>
          </a:p>
        </p:txBody>
      </p:sp>
    </p:spTree>
    <p:extLst>
      <p:ext uri="{BB962C8B-B14F-4D97-AF65-F5344CB8AC3E}">
        <p14:creationId xmlns:p14="http://schemas.microsoft.com/office/powerpoint/2010/main" val="39661802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fld id="{1CEA60C6-E7B5-4DD8-9F9F-EA2612B7AE44}" type="datetime1">
              <a:rPr lang="en-US" smtClean="0"/>
              <a:pPr fontAlgn="base">
                <a:spcBef>
                  <a:spcPct val="0"/>
                </a:spcBef>
                <a:spcAft>
                  <a:spcPct val="0"/>
                </a:spcAft>
                <a:defRPr/>
              </a:pPr>
              <a:t>9/17/2019</a:t>
            </a:fld>
            <a:endParaRPr lang="en-GB"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A0AC0-29E4-4A64-8AA6-021B892C456A}" type="slidenum">
              <a:rPr lang="en-US" smtClean="0"/>
              <a:t>‹#›</a:t>
            </a:fld>
            <a:endParaRPr lang="en-US"/>
          </a:p>
        </p:txBody>
      </p:sp>
    </p:spTree>
    <p:extLst>
      <p:ext uri="{BB962C8B-B14F-4D97-AF65-F5344CB8AC3E}">
        <p14:creationId xmlns:p14="http://schemas.microsoft.com/office/powerpoint/2010/main" val="19402099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r>
              <a:rPr lang="en-US"/>
              <a:t>25-26 / 11 / 2008</a:t>
            </a:r>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7D37A3F1-5160-410D-85F8-525D335E67F0}" type="slidenum">
              <a:rPr lang="en-US" altLang="en-US" smtClean="0"/>
              <a:pPr>
                <a:defRPr/>
              </a:pPr>
              <a:t>‹#›</a:t>
            </a:fld>
            <a:endParaRPr lang="en-US" altLang="en-US"/>
          </a:p>
        </p:txBody>
      </p:sp>
    </p:spTree>
    <p:extLst>
      <p:ext uri="{BB962C8B-B14F-4D97-AF65-F5344CB8AC3E}">
        <p14:creationId xmlns:p14="http://schemas.microsoft.com/office/powerpoint/2010/main" val="75213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1CEA60C6-E7B5-4DD8-9F9F-EA2612B7AE44}" type="datetime1">
              <a:rPr lang="en-US" smtClean="0"/>
              <a:pPr fontAlgn="base">
                <a:spcBef>
                  <a:spcPct val="0"/>
                </a:spcBef>
                <a:spcAft>
                  <a:spcPct val="0"/>
                </a:spcAft>
                <a:defRPr/>
              </a:pPr>
              <a:t>9/17/2019</a:t>
            </a:fld>
            <a:endParaRPr lang="en-GB"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A0AC0-29E4-4A64-8AA6-021B892C456A}" type="slidenum">
              <a:rPr lang="en-US" smtClean="0"/>
              <a:t>‹#›</a:t>
            </a:fld>
            <a:endParaRPr lang="en-US"/>
          </a:p>
        </p:txBody>
      </p:sp>
    </p:spTree>
    <p:extLst>
      <p:ext uri="{BB962C8B-B14F-4D97-AF65-F5344CB8AC3E}">
        <p14:creationId xmlns:p14="http://schemas.microsoft.com/office/powerpoint/2010/main" val="358712025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r>
              <a:rPr lang="en-US"/>
              <a:t>25-26 / 11 / 2008</a:t>
            </a:r>
          </a:p>
        </p:txBody>
      </p:sp>
      <p:sp>
        <p:nvSpPr>
          <p:cNvPr id="6" name="Footer Placeholder 5"/>
          <p:cNvSpPr>
            <a:spLocks noGrp="1"/>
          </p:cNvSpPr>
          <p:nvPr>
            <p:ph type="ftr" sz="quarter" idx="11"/>
          </p:nvPr>
        </p:nvSpPr>
        <p:spPr/>
        <p:txBody>
          <a:bodyPr/>
          <a:lstStyle/>
          <a:p>
            <a:pPr>
              <a:defRPr/>
            </a:pPr>
            <a:endParaRPr lang="ro-RO"/>
          </a:p>
        </p:txBody>
      </p:sp>
      <p:sp>
        <p:nvSpPr>
          <p:cNvPr id="7" name="Slide Number Placeholder 6"/>
          <p:cNvSpPr>
            <a:spLocks noGrp="1"/>
          </p:cNvSpPr>
          <p:nvPr>
            <p:ph type="sldNum" sz="quarter" idx="12"/>
          </p:nvPr>
        </p:nvSpPr>
        <p:spPr/>
        <p:txBody>
          <a:bodyPr/>
          <a:lstStyle/>
          <a:p>
            <a:pPr>
              <a:defRPr/>
            </a:pPr>
            <a:fld id="{917A859E-4D18-443A-BDF4-6CB13B119F18}" type="slidenum">
              <a:rPr lang="en-US" altLang="en-US" smtClean="0"/>
              <a:pPr>
                <a:defRPr/>
              </a:pPr>
              <a:t>‹#›</a:t>
            </a:fld>
            <a:endParaRPr lang="en-US" altLang="en-US"/>
          </a:p>
        </p:txBody>
      </p:sp>
    </p:spTree>
    <p:extLst>
      <p:ext uri="{BB962C8B-B14F-4D97-AF65-F5344CB8AC3E}">
        <p14:creationId xmlns:p14="http://schemas.microsoft.com/office/powerpoint/2010/main" val="1064159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r>
              <a:rPr lang="en-US"/>
              <a:t>25-26 / 11 / 2008</a:t>
            </a:r>
          </a:p>
        </p:txBody>
      </p:sp>
      <p:sp>
        <p:nvSpPr>
          <p:cNvPr id="8" name="Footer Placeholder 7"/>
          <p:cNvSpPr>
            <a:spLocks noGrp="1"/>
          </p:cNvSpPr>
          <p:nvPr>
            <p:ph type="ftr" sz="quarter" idx="11"/>
          </p:nvPr>
        </p:nvSpPr>
        <p:spPr/>
        <p:txBody>
          <a:bodyPr/>
          <a:lstStyle/>
          <a:p>
            <a:pPr>
              <a:defRPr/>
            </a:pPr>
            <a:endParaRPr lang="ro-RO"/>
          </a:p>
        </p:txBody>
      </p:sp>
      <p:sp>
        <p:nvSpPr>
          <p:cNvPr id="9" name="Slide Number Placeholder 8"/>
          <p:cNvSpPr>
            <a:spLocks noGrp="1"/>
          </p:cNvSpPr>
          <p:nvPr>
            <p:ph type="sldNum" sz="quarter" idx="12"/>
          </p:nvPr>
        </p:nvSpPr>
        <p:spPr/>
        <p:txBody>
          <a:bodyPr/>
          <a:lstStyle/>
          <a:p>
            <a:pPr>
              <a:defRPr/>
            </a:pPr>
            <a:fld id="{848B4207-8F59-447F-B8FB-5D1A9FAA7D0F}" type="slidenum">
              <a:rPr lang="en-US" altLang="ro-RO" smtClean="0"/>
              <a:pPr>
                <a:defRPr/>
              </a:pPr>
              <a:t>‹#›</a:t>
            </a:fld>
            <a:endParaRPr lang="en-US" altLang="ro-RO"/>
          </a:p>
        </p:txBody>
      </p:sp>
    </p:spTree>
    <p:extLst>
      <p:ext uri="{BB962C8B-B14F-4D97-AF65-F5344CB8AC3E}">
        <p14:creationId xmlns:p14="http://schemas.microsoft.com/office/powerpoint/2010/main" val="153772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1CEA60C6-E7B5-4DD8-9F9F-EA2612B7AE44}" type="datetime1">
              <a:rPr lang="en-US" smtClean="0"/>
              <a:pPr fontAlgn="base">
                <a:spcBef>
                  <a:spcPct val="0"/>
                </a:spcBef>
                <a:spcAft>
                  <a:spcPct val="0"/>
                </a:spcAft>
                <a:defRPr/>
              </a:pPr>
              <a:t>9/17/2019</a:t>
            </a:fld>
            <a:endParaRPr lang="en-GB"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8A0AC0-29E4-4A64-8AA6-021B892C456A}" type="slidenum">
              <a:rPr lang="en-US" smtClean="0"/>
              <a:t>‹#›</a:t>
            </a:fld>
            <a:endParaRPr lang="en-US"/>
          </a:p>
        </p:txBody>
      </p:sp>
    </p:spTree>
    <p:extLst>
      <p:ext uri="{BB962C8B-B14F-4D97-AF65-F5344CB8AC3E}">
        <p14:creationId xmlns:p14="http://schemas.microsoft.com/office/powerpoint/2010/main" val="274223567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25-26 / 11 / 2008</a:t>
            </a:r>
          </a:p>
        </p:txBody>
      </p:sp>
      <p:sp>
        <p:nvSpPr>
          <p:cNvPr id="3" name="Footer Placeholder 2"/>
          <p:cNvSpPr>
            <a:spLocks noGrp="1"/>
          </p:cNvSpPr>
          <p:nvPr>
            <p:ph type="ftr" sz="quarter" idx="11"/>
          </p:nvPr>
        </p:nvSpPr>
        <p:spPr/>
        <p:txBody>
          <a:bodyPr/>
          <a:lstStyle/>
          <a:p>
            <a:pPr>
              <a:defRPr/>
            </a:pPr>
            <a:endParaRPr lang="ro-RO"/>
          </a:p>
        </p:txBody>
      </p:sp>
      <p:sp>
        <p:nvSpPr>
          <p:cNvPr id="4" name="Slide Number Placeholder 3"/>
          <p:cNvSpPr>
            <a:spLocks noGrp="1"/>
          </p:cNvSpPr>
          <p:nvPr>
            <p:ph type="sldNum" sz="quarter" idx="12"/>
          </p:nvPr>
        </p:nvSpPr>
        <p:spPr/>
        <p:txBody>
          <a:bodyPr/>
          <a:lstStyle/>
          <a:p>
            <a:pPr>
              <a:defRPr/>
            </a:pPr>
            <a:fld id="{C67B3EBD-D2BC-4741-8B09-B5C6EF3E8CAE}" type="slidenum">
              <a:rPr lang="en-US" altLang="en-US" smtClean="0"/>
              <a:pPr>
                <a:defRPr/>
              </a:pPr>
              <a:t>‹#›</a:t>
            </a:fld>
            <a:endParaRPr lang="en-US" altLang="en-US"/>
          </a:p>
        </p:txBody>
      </p:sp>
    </p:spTree>
    <p:extLst>
      <p:ext uri="{BB962C8B-B14F-4D97-AF65-F5344CB8AC3E}">
        <p14:creationId xmlns:p14="http://schemas.microsoft.com/office/powerpoint/2010/main" val="109767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912285" y="1482725"/>
            <a:ext cx="10367433" cy="619125"/>
          </a:xfrm>
          <a:prstGeom prst="rect">
            <a:avLst/>
          </a:prstGeom>
        </p:spPr>
        <p:txBody>
          <a:bodyPr/>
          <a:lstStyle/>
          <a:p>
            <a:r>
              <a:rPr lang="ru-RU" noProof="0"/>
              <a:t>Образец заголовка</a:t>
            </a:r>
            <a:endParaRPr lang="de-DE" noProof="0" dirty="0"/>
          </a:p>
        </p:txBody>
      </p:sp>
      <p:sp>
        <p:nvSpPr>
          <p:cNvPr id="7" name="Inhaltsplatzhalter 2"/>
          <p:cNvSpPr>
            <a:spLocks noGrp="1"/>
          </p:cNvSpPr>
          <p:nvPr>
            <p:ph idx="1"/>
          </p:nvPr>
        </p:nvSpPr>
        <p:spPr>
          <a:xfrm>
            <a:off x="912000" y="2448000"/>
            <a:ext cx="10368000" cy="3816000"/>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p:txBody>
      </p:sp>
      <p:sp>
        <p:nvSpPr>
          <p:cNvPr id="4" name="Datumsplatzhalter 3"/>
          <p:cNvSpPr>
            <a:spLocks noGrp="1"/>
          </p:cNvSpPr>
          <p:nvPr>
            <p:ph type="dt" sz="half" idx="10"/>
          </p:nvPr>
        </p:nvSpPr>
        <p:spPr/>
        <p:txBody>
          <a:bodyPr/>
          <a:lstStyle>
            <a:lvl1pPr eaLnBrk="1" fontAlgn="auto" hangingPunct="1">
              <a:spcBef>
                <a:spcPts val="0"/>
              </a:spcBef>
              <a:spcAft>
                <a:spcPts val="0"/>
              </a:spcAft>
              <a:defRPr/>
            </a:lvl1pPr>
          </a:lstStyle>
          <a:p>
            <a:pPr>
              <a:defRPr/>
            </a:pPr>
            <a:fld id="{09935A7E-3B59-4519-B041-A24783435B01}" type="datetime1">
              <a:rPr lang="en-US"/>
              <a:pPr>
                <a:defRPr/>
              </a:pPr>
              <a:t>9/17/2019</a:t>
            </a:fld>
            <a:endParaRPr lang="de-DE"/>
          </a:p>
        </p:txBody>
      </p:sp>
    </p:spTree>
    <p:extLst>
      <p:ext uri="{BB962C8B-B14F-4D97-AF65-F5344CB8AC3E}">
        <p14:creationId xmlns:p14="http://schemas.microsoft.com/office/powerpoint/2010/main" val="257400063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1CEA60C6-E7B5-4DD8-9F9F-EA2612B7AE44}" type="datetime1">
              <a:rPr lang="en-US" smtClean="0"/>
              <a:pPr fontAlgn="base">
                <a:spcBef>
                  <a:spcPct val="0"/>
                </a:spcBef>
                <a:spcAft>
                  <a:spcPct val="0"/>
                </a:spcAft>
                <a:defRPr/>
              </a:pPr>
              <a:t>9/17/2019</a:t>
            </a:fld>
            <a:endParaRPr lang="en-GB"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A0AC0-29E4-4A64-8AA6-021B892C456A}" type="slidenum">
              <a:rPr lang="en-US" smtClean="0"/>
              <a:t>‹#›</a:t>
            </a:fld>
            <a:endParaRPr lang="en-US"/>
          </a:p>
        </p:txBody>
      </p:sp>
    </p:spTree>
    <p:extLst>
      <p:ext uri="{BB962C8B-B14F-4D97-AF65-F5344CB8AC3E}">
        <p14:creationId xmlns:p14="http://schemas.microsoft.com/office/powerpoint/2010/main" val="622561648"/>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1CEA60C6-E7B5-4DD8-9F9F-EA2612B7AE44}" type="datetime1">
              <a:rPr lang="en-US" smtClean="0"/>
              <a:pPr fontAlgn="base">
                <a:spcBef>
                  <a:spcPct val="0"/>
                </a:spcBef>
                <a:spcAft>
                  <a:spcPct val="0"/>
                </a:spcAft>
                <a:defRPr/>
              </a:pPr>
              <a:t>9/17/2019</a:t>
            </a:fld>
            <a:endParaRPr lang="en-GB"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A0AC0-29E4-4A64-8AA6-021B892C456A}" type="slidenum">
              <a:rPr lang="en-US" smtClean="0"/>
              <a:t>‹#›</a:t>
            </a:fld>
            <a:endParaRPr lang="en-US"/>
          </a:p>
        </p:txBody>
      </p:sp>
    </p:spTree>
    <p:extLst>
      <p:ext uri="{BB962C8B-B14F-4D97-AF65-F5344CB8AC3E}">
        <p14:creationId xmlns:p14="http://schemas.microsoft.com/office/powerpoint/2010/main" val="982366619"/>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1CEA60C6-E7B5-4DD8-9F9F-EA2612B7AE44}" type="datetime1">
              <a:rPr lang="en-US" smtClean="0"/>
              <a:pPr fontAlgn="base">
                <a:spcBef>
                  <a:spcPct val="0"/>
                </a:spcBef>
                <a:spcAft>
                  <a:spcPct val="0"/>
                </a:spcAft>
                <a:defRPr/>
              </a:pPr>
              <a:t>9/17/2019</a:t>
            </a:fld>
            <a:endParaRPr lang="en-GB"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A0AC0-29E4-4A64-8AA6-021B892C456A}" type="slidenum">
              <a:rPr lang="en-US" smtClean="0"/>
              <a:t>‹#›</a:t>
            </a:fld>
            <a:endParaRPr lang="en-US"/>
          </a:p>
        </p:txBody>
      </p:sp>
    </p:spTree>
    <p:extLst>
      <p:ext uri="{BB962C8B-B14F-4D97-AF65-F5344CB8AC3E}">
        <p14:creationId xmlns:p14="http://schemas.microsoft.com/office/powerpoint/2010/main" val="340801744"/>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1CEA60C6-E7B5-4DD8-9F9F-EA2612B7AE44}" type="datetime1">
              <a:rPr lang="en-US" smtClean="0"/>
              <a:pPr fontAlgn="base">
                <a:spcBef>
                  <a:spcPct val="0"/>
                </a:spcBef>
                <a:spcAft>
                  <a:spcPct val="0"/>
                </a:spcAft>
                <a:defRPr/>
              </a:pPr>
              <a:t>9/17/2019</a:t>
            </a:fld>
            <a:endParaRPr lang="en-GB"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A0AC0-29E4-4A64-8AA6-021B892C456A}" type="slidenum">
              <a:rPr lang="en-US" smtClean="0"/>
              <a:t>‹#›</a:t>
            </a:fld>
            <a:endParaRPr lang="en-US"/>
          </a:p>
        </p:txBody>
      </p:sp>
    </p:spTree>
    <p:extLst>
      <p:ext uri="{BB962C8B-B14F-4D97-AF65-F5344CB8AC3E}">
        <p14:creationId xmlns:p14="http://schemas.microsoft.com/office/powerpoint/2010/main" val="2968944985"/>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a:t>Образец заголовка</a:t>
            </a:r>
            <a:endParaRPr lang="de-DE" noProof="0" dirty="0"/>
          </a:p>
        </p:txBody>
      </p:sp>
      <p:sp>
        <p:nvSpPr>
          <p:cNvPr id="5" name="Inhaltsplatzhalter 2"/>
          <p:cNvSpPr>
            <a:spLocks noGrp="1"/>
          </p:cNvSpPr>
          <p:nvPr>
            <p:ph idx="1"/>
          </p:nvPr>
        </p:nvSpPr>
        <p:spPr>
          <a:xfrm>
            <a:off x="912000" y="2448000"/>
            <a:ext cx="10368000" cy="3816000"/>
          </a:xfrm>
        </p:spPr>
        <p:txBody>
          <a:bodyPr/>
          <a:lstStyle>
            <a:lvl1pPr>
              <a:defRPr sz="1800"/>
            </a:lvl1pPr>
            <a:lvl2pPr>
              <a:defRPr sz="1800"/>
            </a:lvl2pPr>
            <a:lvl3pPr>
              <a:defRPr sz="1800"/>
            </a:lvl3pPr>
            <a:lvl4pPr>
              <a:defRPr sz="1800"/>
            </a:lvl4pPr>
            <a:lvl5pPr>
              <a:defRPr sz="1800"/>
            </a:lvl5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p:txBody>
      </p:sp>
      <p:sp>
        <p:nvSpPr>
          <p:cNvPr id="4" name="Datumsplatzhalter 3"/>
          <p:cNvSpPr>
            <a:spLocks noGrp="1"/>
          </p:cNvSpPr>
          <p:nvPr>
            <p:ph type="dt" sz="half" idx="10"/>
          </p:nvPr>
        </p:nvSpPr>
        <p:spPr/>
        <p:txBody>
          <a:bodyPr/>
          <a:lstStyle>
            <a:lvl1pPr eaLnBrk="1" fontAlgn="auto" hangingPunct="1">
              <a:spcBef>
                <a:spcPts val="0"/>
              </a:spcBef>
              <a:spcAft>
                <a:spcPts val="0"/>
              </a:spcAft>
              <a:defRPr/>
            </a:lvl1pPr>
          </a:lstStyle>
          <a:p>
            <a:pPr>
              <a:defRPr/>
            </a:pPr>
            <a:fld id="{A8CC2522-DC58-4CDD-A9F7-AC83D5212AD1}" type="datetime1">
              <a:rPr lang="en-US"/>
              <a:pPr>
                <a:defRPr/>
              </a:pPr>
              <a:t>9/17/2019</a:t>
            </a:fld>
            <a:endParaRPr lang="de-DE" dirty="0"/>
          </a:p>
        </p:txBody>
      </p:sp>
    </p:spTree>
    <p:extLst>
      <p:ext uri="{BB962C8B-B14F-4D97-AF65-F5344CB8AC3E}">
        <p14:creationId xmlns:p14="http://schemas.microsoft.com/office/powerpoint/2010/main" val="39064383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7" name="Rectangle 6"/>
          <p:cNvSpPr>
            <a:spLocks noGrp="1"/>
          </p:cNvSpPr>
          <p:nvPr>
            <p:ph sz="quarter" idx="13"/>
          </p:nvPr>
        </p:nvSpPr>
        <p:spPr>
          <a:xfrm>
            <a:off x="812800" y="1803400"/>
            <a:ext cx="10871200" cy="436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r>
              <a:rPr lang="en-US"/>
              <a:t>25-26 / 11 / 2008</a:t>
            </a:r>
          </a:p>
        </p:txBody>
      </p:sp>
      <p:sp>
        <p:nvSpPr>
          <p:cNvPr id="5" name="Footer Placeholder 4"/>
          <p:cNvSpPr>
            <a:spLocks noGrp="1"/>
          </p:cNvSpPr>
          <p:nvPr>
            <p:ph type="ftr" sz="quarter" idx="15"/>
          </p:nvPr>
        </p:nvSpPr>
        <p:spPr>
          <a:xfrm>
            <a:off x="4165600" y="6356351"/>
            <a:ext cx="3860800" cy="366183"/>
          </a:xfrm>
          <a:prstGeom prst="rect">
            <a:avLst/>
          </a:prstGeom>
        </p:spPr>
        <p:txBody>
          <a:bodyPr/>
          <a:lstStyle>
            <a:lvl1pPr>
              <a:defRPr/>
            </a:lvl1pPr>
          </a:lstStyle>
          <a:p>
            <a:pPr>
              <a:defRPr/>
            </a:pPr>
            <a:endParaRPr lang="ro-RO"/>
          </a:p>
        </p:txBody>
      </p:sp>
      <p:sp>
        <p:nvSpPr>
          <p:cNvPr id="6" name="Slide Number Placeholder 5"/>
          <p:cNvSpPr>
            <a:spLocks noGrp="1"/>
          </p:cNvSpPr>
          <p:nvPr>
            <p:ph type="sldNum" sz="quarter" idx="16"/>
          </p:nvPr>
        </p:nvSpPr>
        <p:spPr>
          <a:xfrm>
            <a:off x="9042400" y="6375400"/>
            <a:ext cx="2844800" cy="366184"/>
          </a:xfrm>
          <a:prstGeom prst="rect">
            <a:avLst/>
          </a:prstGeom>
        </p:spPr>
        <p:txBody>
          <a:bodyPr/>
          <a:lstStyle>
            <a:lvl1pPr>
              <a:defRPr/>
            </a:lvl1pPr>
          </a:lstStyle>
          <a:p>
            <a:pPr>
              <a:defRPr/>
            </a:pPr>
            <a:fld id="{93F2A135-A241-469A-8CA0-EBDFB5D7D9D0}" type="slidenum">
              <a:rPr lang="en-US" altLang="en-US"/>
              <a:pPr>
                <a:defRPr/>
              </a:pPr>
              <a:t>‹#›</a:t>
            </a:fld>
            <a:endParaRPr lang="en-US" altLang="en-US"/>
          </a:p>
        </p:txBody>
      </p:sp>
    </p:spTree>
    <p:extLst>
      <p:ext uri="{BB962C8B-B14F-4D97-AF65-F5344CB8AC3E}">
        <p14:creationId xmlns:p14="http://schemas.microsoft.com/office/powerpoint/2010/main" val="3069405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5" name="Inhaltsplatzhalter 2"/>
          <p:cNvSpPr>
            <a:spLocks noGrp="1"/>
          </p:cNvSpPr>
          <p:nvPr>
            <p:ph idx="1"/>
          </p:nvPr>
        </p:nvSpPr>
        <p:spPr>
          <a:xfrm>
            <a:off x="912000" y="2448000"/>
            <a:ext cx="10368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6" name="Rectangle 17"/>
          <p:cNvSpPr>
            <a:spLocks noGrp="1" noChangeArrowheads="1"/>
          </p:cNvSpPr>
          <p:nvPr>
            <p:ph type="dt" sz="half" idx="11"/>
          </p:nvPr>
        </p:nvSpPr>
        <p:spPr>
          <a:ln/>
        </p:spPr>
        <p:txBody>
          <a:bodyPr/>
          <a:lstStyle>
            <a:lvl1pPr>
              <a:defRPr/>
            </a:lvl1pPr>
          </a:lstStyle>
          <a:p>
            <a:pPr>
              <a:defRPr/>
            </a:pPr>
            <a:fld id="{0D1A5A60-FFC1-4DD6-B034-06B726499F40}" type="datetime1">
              <a:rPr lang="en-GB"/>
              <a:pPr>
                <a:defRPr/>
              </a:pPr>
              <a:t>17/09/2019</a:t>
            </a:fld>
            <a:endParaRPr lang="en-GB" dirty="0"/>
          </a:p>
        </p:txBody>
      </p:sp>
    </p:spTree>
    <p:extLst>
      <p:ext uri="{BB962C8B-B14F-4D97-AF65-F5344CB8AC3E}">
        <p14:creationId xmlns:p14="http://schemas.microsoft.com/office/powerpoint/2010/main" val="111643461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912000" y="2448000"/>
            <a:ext cx="10368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5" name="Rectangle 17"/>
          <p:cNvSpPr>
            <a:spLocks noGrp="1" noChangeArrowheads="1"/>
          </p:cNvSpPr>
          <p:nvPr>
            <p:ph type="dt" sz="half" idx="11"/>
          </p:nvPr>
        </p:nvSpPr>
        <p:spPr>
          <a:ln/>
        </p:spPr>
        <p:txBody>
          <a:bodyPr/>
          <a:lstStyle>
            <a:lvl1pPr>
              <a:defRPr/>
            </a:lvl1pPr>
          </a:lstStyle>
          <a:p>
            <a:pPr>
              <a:defRPr/>
            </a:pPr>
            <a:fld id="{E647B01B-C2E8-4CD6-B726-44287C896096}" type="datetime1">
              <a:rPr lang="en-GB"/>
              <a:pPr>
                <a:defRPr/>
              </a:pPr>
              <a:t>17/09/2019</a:t>
            </a:fld>
            <a:endParaRPr lang="en-GB" dirty="0"/>
          </a:p>
        </p:txBody>
      </p:sp>
    </p:spTree>
    <p:extLst>
      <p:ext uri="{BB962C8B-B14F-4D97-AF65-F5344CB8AC3E}">
        <p14:creationId xmlns:p14="http://schemas.microsoft.com/office/powerpoint/2010/main" val="106105381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912000" y="2448000"/>
            <a:ext cx="76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6" name="Bildplatzhalter 2"/>
          <p:cNvSpPr>
            <a:spLocks noGrp="1"/>
          </p:cNvSpPr>
          <p:nvPr>
            <p:ph type="pic" idx="12"/>
          </p:nvPr>
        </p:nvSpPr>
        <p:spPr>
          <a:xfrm>
            <a:off x="9048000" y="2448001"/>
            <a:ext cx="3144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a:t>Вставка рисунка</a:t>
            </a:r>
            <a:endParaRPr lang="en-GB" noProof="0" dirty="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8" name="Rectangle 17"/>
          <p:cNvSpPr>
            <a:spLocks noGrp="1" noChangeArrowheads="1"/>
          </p:cNvSpPr>
          <p:nvPr>
            <p:ph type="dt" sz="half" idx="14"/>
          </p:nvPr>
        </p:nvSpPr>
        <p:spPr>
          <a:ln/>
        </p:spPr>
        <p:txBody>
          <a:bodyPr/>
          <a:lstStyle>
            <a:lvl1pPr>
              <a:defRPr/>
            </a:lvl1pPr>
          </a:lstStyle>
          <a:p>
            <a:pPr>
              <a:defRPr/>
            </a:pPr>
            <a:fld id="{3941188A-33A2-4652-B861-6B898985BDA5}" type="datetime1">
              <a:rPr lang="en-GB"/>
              <a:pPr>
                <a:defRPr/>
              </a:pPr>
              <a:t>17/09/2019</a:t>
            </a:fld>
            <a:endParaRPr lang="en-GB" dirty="0"/>
          </a:p>
        </p:txBody>
      </p:sp>
    </p:spTree>
    <p:extLst>
      <p:ext uri="{BB962C8B-B14F-4D97-AF65-F5344CB8AC3E}">
        <p14:creationId xmlns:p14="http://schemas.microsoft.com/office/powerpoint/2010/main" val="42191664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912000" y="2448000"/>
            <a:ext cx="76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8" name="Bildplatzhalter 2"/>
          <p:cNvSpPr>
            <a:spLocks noGrp="1"/>
          </p:cNvSpPr>
          <p:nvPr>
            <p:ph type="pic" idx="12"/>
          </p:nvPr>
        </p:nvSpPr>
        <p:spPr>
          <a:xfrm>
            <a:off x="9048000" y="2448001"/>
            <a:ext cx="3144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a:t>Вставка рисунка</a:t>
            </a:r>
            <a:endParaRPr lang="en-GB" noProof="0" dirty="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94731B3F-98C9-477F-8A19-E86B62010671}" type="datetime1">
              <a:rPr lang="en-GB"/>
              <a:pPr>
                <a:defRPr/>
              </a:pPr>
              <a:t>17/09/2019</a:t>
            </a:fld>
            <a:endParaRPr lang="en-GB" dirty="0"/>
          </a:p>
        </p:txBody>
      </p:sp>
    </p:spTree>
    <p:extLst>
      <p:ext uri="{BB962C8B-B14F-4D97-AF65-F5344CB8AC3E}">
        <p14:creationId xmlns:p14="http://schemas.microsoft.com/office/powerpoint/2010/main" val="34226447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subhead, bulletpoints, image">
    <p:spTree>
      <p:nvGrpSpPr>
        <p:cNvPr id="1" name=""/>
        <p:cNvGrpSpPr/>
        <p:nvPr/>
      </p:nvGrpSpPr>
      <p:grpSpPr>
        <a:xfrm>
          <a:off x="0" y="0"/>
          <a:ext cx="0" cy="0"/>
          <a:chOff x="0" y="0"/>
          <a:chExt cx="0" cy="0"/>
        </a:xfrm>
      </p:grpSpPr>
      <p:sp>
        <p:nvSpPr>
          <p:cNvPr id="2" name="Titel 1"/>
          <p:cNvSpPr>
            <a:spLocks noGrp="1"/>
          </p:cNvSpPr>
          <p:nvPr>
            <p:ph type="title"/>
          </p:nvPr>
        </p:nvSpPr>
        <p:spPr>
          <a:xfrm>
            <a:off x="912285" y="1482725"/>
            <a:ext cx="10367433" cy="619125"/>
          </a:xfrm>
          <a:prstGeom prst="rect">
            <a:avLst/>
          </a:prstGeom>
        </p:spPr>
        <p:txBody>
          <a:bodyPr/>
          <a:lstStyle>
            <a:lvl1pPr>
              <a:defRPr/>
            </a:lvl1pPr>
          </a:lstStyle>
          <a:p>
            <a:r>
              <a:rPr lang="ru-RU" noProof="0"/>
              <a:t>Образец заголовка</a:t>
            </a:r>
            <a:endParaRPr lang="en-GB" noProof="0" dirty="0"/>
          </a:p>
        </p:txBody>
      </p:sp>
      <p:sp>
        <p:nvSpPr>
          <p:cNvPr id="7" name="Inhaltsplatzhalter 2"/>
          <p:cNvSpPr>
            <a:spLocks noGrp="1"/>
          </p:cNvSpPr>
          <p:nvPr>
            <p:ph idx="1"/>
          </p:nvPr>
        </p:nvSpPr>
        <p:spPr>
          <a:xfrm>
            <a:off x="912000" y="2448000"/>
            <a:ext cx="7680000" cy="3816000"/>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p:txBody>
      </p:sp>
      <p:sp>
        <p:nvSpPr>
          <p:cNvPr id="6" name="Bildplatzhalter 2"/>
          <p:cNvSpPr>
            <a:spLocks noGrp="1"/>
          </p:cNvSpPr>
          <p:nvPr>
            <p:ph type="pic" idx="12"/>
          </p:nvPr>
        </p:nvSpPr>
        <p:spPr>
          <a:xfrm>
            <a:off x="9048000" y="2448001"/>
            <a:ext cx="3144000" cy="2052000"/>
          </a:xfrm>
          <a:prstGeom prst="rect">
            <a:avLst/>
          </a:prstGeo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GB" noProof="0" dirty="0"/>
          </a:p>
        </p:txBody>
      </p:sp>
      <p:sp>
        <p:nvSpPr>
          <p:cNvPr id="5" name="Datumsplatzhalter 3"/>
          <p:cNvSpPr>
            <a:spLocks noGrp="1"/>
          </p:cNvSpPr>
          <p:nvPr>
            <p:ph type="dt" sz="half" idx="13"/>
          </p:nvPr>
        </p:nvSpPr>
        <p:spPr/>
        <p:txBody>
          <a:bodyPr/>
          <a:lstStyle>
            <a:lvl1pPr eaLnBrk="1" fontAlgn="auto" hangingPunct="1">
              <a:spcBef>
                <a:spcPts val="0"/>
              </a:spcBef>
              <a:spcAft>
                <a:spcPts val="0"/>
              </a:spcAft>
              <a:defRPr/>
            </a:lvl1pPr>
          </a:lstStyle>
          <a:p>
            <a:pPr>
              <a:defRPr/>
            </a:pPr>
            <a:fld id="{89196758-6E98-4B2F-9444-7E1355924D9F}" type="datetime1">
              <a:rPr lang="en-US"/>
              <a:pPr>
                <a:defRPr/>
              </a:pPr>
              <a:t>9/17/2019</a:t>
            </a:fld>
            <a:endParaRPr lang="de-DE" dirty="0"/>
          </a:p>
        </p:txBody>
      </p:sp>
    </p:spTree>
    <p:extLst>
      <p:ext uri="{BB962C8B-B14F-4D97-AF65-F5344CB8AC3E}">
        <p14:creationId xmlns:p14="http://schemas.microsoft.com/office/powerpoint/2010/main" val="4741679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912000" y="1483200"/>
            <a:ext cx="10368000" cy="617928"/>
          </a:xfrm>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912000" y="2448000"/>
            <a:ext cx="504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8" name="Inhaltsplatzhalter 2"/>
          <p:cNvSpPr>
            <a:spLocks noGrp="1"/>
          </p:cNvSpPr>
          <p:nvPr>
            <p:ph idx="12"/>
          </p:nvPr>
        </p:nvSpPr>
        <p:spPr>
          <a:xfrm>
            <a:off x="6240000" y="2448000"/>
            <a:ext cx="504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244D77F8-03E1-499A-AFE8-B8E68698775C}" type="datetime1">
              <a:rPr lang="en-GB"/>
              <a:pPr>
                <a:defRPr/>
              </a:pPr>
              <a:t>17/09/2019</a:t>
            </a:fld>
            <a:endParaRPr lang="en-GB" dirty="0"/>
          </a:p>
        </p:txBody>
      </p:sp>
    </p:spTree>
    <p:extLst>
      <p:ext uri="{BB962C8B-B14F-4D97-AF65-F5344CB8AC3E}">
        <p14:creationId xmlns:p14="http://schemas.microsoft.com/office/powerpoint/2010/main" val="327969004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line, 2 Spalten,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912000" y="1483200"/>
            <a:ext cx="10368000" cy="617928"/>
          </a:xfrm>
        </p:spPr>
        <p:txBody>
          <a:bodyPr/>
          <a:lstStyle/>
          <a:p>
            <a:r>
              <a:rPr lang="ru-RU" noProof="0" dirty="0"/>
              <a:t>Образец заголовка</a:t>
            </a:r>
            <a:endParaRPr lang="de-DE" noProof="0" dirty="0"/>
          </a:p>
        </p:txBody>
      </p:sp>
      <p:sp>
        <p:nvSpPr>
          <p:cNvPr id="9" name="Inhaltsplatzhalter 2"/>
          <p:cNvSpPr>
            <a:spLocks noGrp="1"/>
          </p:cNvSpPr>
          <p:nvPr>
            <p:ph idx="1"/>
          </p:nvPr>
        </p:nvSpPr>
        <p:spPr>
          <a:xfrm>
            <a:off x="911999" y="2448000"/>
            <a:ext cx="5040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Inhaltsplatzhalter 2"/>
          <p:cNvSpPr>
            <a:spLocks noGrp="1"/>
          </p:cNvSpPr>
          <p:nvPr>
            <p:ph idx="12"/>
          </p:nvPr>
        </p:nvSpPr>
        <p:spPr>
          <a:xfrm>
            <a:off x="6240000" y="2448000"/>
            <a:ext cx="5040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06DD8158-1737-45DB-8ECC-2C3A89813773}" type="datetime1">
              <a:rPr lang="en-GB"/>
              <a:pPr>
                <a:defRPr/>
              </a:pPr>
              <a:t>17/09/2019</a:t>
            </a:fld>
            <a:endParaRPr lang="en-GB" dirty="0"/>
          </a:p>
        </p:txBody>
      </p:sp>
    </p:spTree>
    <p:extLst>
      <p:ext uri="{BB962C8B-B14F-4D97-AF65-F5344CB8AC3E}">
        <p14:creationId xmlns:p14="http://schemas.microsoft.com/office/powerpoint/2010/main" val="189839709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5" name="Inhaltsplatzhalter 2"/>
          <p:cNvSpPr>
            <a:spLocks noGrp="1"/>
          </p:cNvSpPr>
          <p:nvPr>
            <p:ph idx="1"/>
          </p:nvPr>
        </p:nvSpPr>
        <p:spPr>
          <a:xfrm>
            <a:off x="912000" y="2448000"/>
            <a:ext cx="10368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6" name="Rectangle 17"/>
          <p:cNvSpPr>
            <a:spLocks noGrp="1" noChangeArrowheads="1"/>
          </p:cNvSpPr>
          <p:nvPr>
            <p:ph type="dt" sz="half" idx="11"/>
          </p:nvPr>
        </p:nvSpPr>
        <p:spPr>
          <a:ln/>
        </p:spPr>
        <p:txBody>
          <a:bodyPr/>
          <a:lstStyle>
            <a:lvl1pPr>
              <a:defRPr/>
            </a:lvl1pPr>
          </a:lstStyle>
          <a:p>
            <a:pPr>
              <a:defRPr/>
            </a:pPr>
            <a:fld id="{0D1A5A60-FFC1-4DD6-B034-06B726499F40}" type="datetime1">
              <a:rPr lang="en-GB"/>
              <a:pPr>
                <a:defRPr/>
              </a:pPr>
              <a:t>17/09/2019</a:t>
            </a:fld>
            <a:endParaRPr lang="en-GB" dirty="0"/>
          </a:p>
        </p:txBody>
      </p:sp>
    </p:spTree>
    <p:extLst>
      <p:ext uri="{BB962C8B-B14F-4D97-AF65-F5344CB8AC3E}">
        <p14:creationId xmlns:p14="http://schemas.microsoft.com/office/powerpoint/2010/main" val="23392948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912000" y="2448000"/>
            <a:ext cx="10368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5" name="Rectangle 17"/>
          <p:cNvSpPr>
            <a:spLocks noGrp="1" noChangeArrowheads="1"/>
          </p:cNvSpPr>
          <p:nvPr>
            <p:ph type="dt" sz="half" idx="11"/>
          </p:nvPr>
        </p:nvSpPr>
        <p:spPr>
          <a:ln/>
        </p:spPr>
        <p:txBody>
          <a:bodyPr/>
          <a:lstStyle>
            <a:lvl1pPr>
              <a:defRPr/>
            </a:lvl1pPr>
          </a:lstStyle>
          <a:p>
            <a:pPr>
              <a:defRPr/>
            </a:pPr>
            <a:fld id="{E647B01B-C2E8-4CD6-B726-44287C896096}" type="datetime1">
              <a:rPr lang="en-GB"/>
              <a:pPr>
                <a:defRPr/>
              </a:pPr>
              <a:t>17/09/2019</a:t>
            </a:fld>
            <a:endParaRPr lang="en-GB" dirty="0"/>
          </a:p>
        </p:txBody>
      </p:sp>
    </p:spTree>
    <p:extLst>
      <p:ext uri="{BB962C8B-B14F-4D97-AF65-F5344CB8AC3E}">
        <p14:creationId xmlns:p14="http://schemas.microsoft.com/office/powerpoint/2010/main" val="12004932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912000" y="2448000"/>
            <a:ext cx="76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6" name="Bildplatzhalter 2"/>
          <p:cNvSpPr>
            <a:spLocks noGrp="1"/>
          </p:cNvSpPr>
          <p:nvPr>
            <p:ph type="pic" idx="12"/>
          </p:nvPr>
        </p:nvSpPr>
        <p:spPr>
          <a:xfrm>
            <a:off x="9048000" y="2448001"/>
            <a:ext cx="3144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a:t>Вставка рисунка</a:t>
            </a:r>
            <a:endParaRPr lang="en-GB" noProof="0" dirty="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8" name="Rectangle 17"/>
          <p:cNvSpPr>
            <a:spLocks noGrp="1" noChangeArrowheads="1"/>
          </p:cNvSpPr>
          <p:nvPr>
            <p:ph type="dt" sz="half" idx="14"/>
          </p:nvPr>
        </p:nvSpPr>
        <p:spPr>
          <a:ln/>
        </p:spPr>
        <p:txBody>
          <a:bodyPr/>
          <a:lstStyle>
            <a:lvl1pPr>
              <a:defRPr/>
            </a:lvl1pPr>
          </a:lstStyle>
          <a:p>
            <a:pPr>
              <a:defRPr/>
            </a:pPr>
            <a:fld id="{3941188A-33A2-4652-B861-6B898985BDA5}" type="datetime1">
              <a:rPr lang="en-GB"/>
              <a:pPr>
                <a:defRPr/>
              </a:pPr>
              <a:t>17/09/2019</a:t>
            </a:fld>
            <a:endParaRPr lang="en-GB" dirty="0"/>
          </a:p>
        </p:txBody>
      </p:sp>
    </p:spTree>
    <p:extLst>
      <p:ext uri="{BB962C8B-B14F-4D97-AF65-F5344CB8AC3E}">
        <p14:creationId xmlns:p14="http://schemas.microsoft.com/office/powerpoint/2010/main" val="40035719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912000" y="2448000"/>
            <a:ext cx="76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8" name="Bildplatzhalter 2"/>
          <p:cNvSpPr>
            <a:spLocks noGrp="1"/>
          </p:cNvSpPr>
          <p:nvPr>
            <p:ph type="pic" idx="12"/>
          </p:nvPr>
        </p:nvSpPr>
        <p:spPr>
          <a:xfrm>
            <a:off x="9048000" y="2448001"/>
            <a:ext cx="3144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a:t>Вставка рисунка</a:t>
            </a:r>
            <a:endParaRPr lang="en-GB" noProof="0" dirty="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94731B3F-98C9-477F-8A19-E86B62010671}" type="datetime1">
              <a:rPr lang="en-GB"/>
              <a:pPr>
                <a:defRPr/>
              </a:pPr>
              <a:t>17/09/2019</a:t>
            </a:fld>
            <a:endParaRPr lang="en-GB" dirty="0"/>
          </a:p>
        </p:txBody>
      </p:sp>
    </p:spTree>
    <p:extLst>
      <p:ext uri="{BB962C8B-B14F-4D97-AF65-F5344CB8AC3E}">
        <p14:creationId xmlns:p14="http://schemas.microsoft.com/office/powerpoint/2010/main" val="261347474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912000" y="1483200"/>
            <a:ext cx="10368000" cy="617928"/>
          </a:xfrm>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912000" y="2448000"/>
            <a:ext cx="504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8" name="Inhaltsplatzhalter 2"/>
          <p:cNvSpPr>
            <a:spLocks noGrp="1"/>
          </p:cNvSpPr>
          <p:nvPr>
            <p:ph idx="12"/>
          </p:nvPr>
        </p:nvSpPr>
        <p:spPr>
          <a:xfrm>
            <a:off x="6240000" y="2448000"/>
            <a:ext cx="504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244D77F8-03E1-499A-AFE8-B8E68698775C}" type="datetime1">
              <a:rPr lang="en-GB"/>
              <a:pPr>
                <a:defRPr/>
              </a:pPr>
              <a:t>17/09/2019</a:t>
            </a:fld>
            <a:endParaRPr lang="en-GB" dirty="0"/>
          </a:p>
        </p:txBody>
      </p:sp>
    </p:spTree>
    <p:extLst>
      <p:ext uri="{BB962C8B-B14F-4D97-AF65-F5344CB8AC3E}">
        <p14:creationId xmlns:p14="http://schemas.microsoft.com/office/powerpoint/2010/main" val="226135308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 2 Spalten,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912000" y="1483200"/>
            <a:ext cx="10368000" cy="617928"/>
          </a:xfrm>
        </p:spPr>
        <p:txBody>
          <a:bodyPr/>
          <a:lstStyle/>
          <a:p>
            <a:r>
              <a:rPr lang="ru-RU" noProof="0" dirty="0"/>
              <a:t>Образец заголовка</a:t>
            </a:r>
            <a:endParaRPr lang="de-DE" noProof="0" dirty="0"/>
          </a:p>
        </p:txBody>
      </p:sp>
      <p:sp>
        <p:nvSpPr>
          <p:cNvPr id="9" name="Inhaltsplatzhalter 2"/>
          <p:cNvSpPr>
            <a:spLocks noGrp="1"/>
          </p:cNvSpPr>
          <p:nvPr>
            <p:ph idx="1"/>
          </p:nvPr>
        </p:nvSpPr>
        <p:spPr>
          <a:xfrm>
            <a:off x="911999" y="2448000"/>
            <a:ext cx="5040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Inhaltsplatzhalter 2"/>
          <p:cNvSpPr>
            <a:spLocks noGrp="1"/>
          </p:cNvSpPr>
          <p:nvPr>
            <p:ph idx="12"/>
          </p:nvPr>
        </p:nvSpPr>
        <p:spPr>
          <a:xfrm>
            <a:off x="6240000" y="2448000"/>
            <a:ext cx="5040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06DD8158-1737-45DB-8ECC-2C3A89813773}" type="datetime1">
              <a:rPr lang="en-GB"/>
              <a:pPr>
                <a:defRPr/>
              </a:pPr>
              <a:t>17/09/2019</a:t>
            </a:fld>
            <a:endParaRPr lang="en-GB" dirty="0"/>
          </a:p>
        </p:txBody>
      </p:sp>
    </p:spTree>
    <p:extLst>
      <p:ext uri="{BB962C8B-B14F-4D97-AF65-F5344CB8AC3E}">
        <p14:creationId xmlns:p14="http://schemas.microsoft.com/office/powerpoint/2010/main" val="16087866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subhead, bulletpoints, big image">
    <p:spTree>
      <p:nvGrpSpPr>
        <p:cNvPr id="1" name=""/>
        <p:cNvGrpSpPr/>
        <p:nvPr/>
      </p:nvGrpSpPr>
      <p:grpSpPr>
        <a:xfrm>
          <a:off x="0" y="0"/>
          <a:ext cx="0" cy="0"/>
          <a:chOff x="0" y="0"/>
          <a:chExt cx="0" cy="0"/>
        </a:xfrm>
      </p:grpSpPr>
      <p:sp>
        <p:nvSpPr>
          <p:cNvPr id="2" name="Titel 1"/>
          <p:cNvSpPr>
            <a:spLocks noGrp="1"/>
          </p:cNvSpPr>
          <p:nvPr>
            <p:ph type="title"/>
          </p:nvPr>
        </p:nvSpPr>
        <p:spPr>
          <a:xfrm>
            <a:off x="912285" y="1482725"/>
            <a:ext cx="10367433" cy="619125"/>
          </a:xfrm>
          <a:prstGeom prst="rect">
            <a:avLst/>
          </a:prstGeom>
        </p:spPr>
        <p:txBody>
          <a:bodyPr/>
          <a:lstStyle/>
          <a:p>
            <a:r>
              <a:rPr lang="ru-RU" noProof="0"/>
              <a:t>Образец заголовка</a:t>
            </a:r>
            <a:endParaRPr lang="de-DE" noProof="0" dirty="0"/>
          </a:p>
        </p:txBody>
      </p:sp>
      <p:sp>
        <p:nvSpPr>
          <p:cNvPr id="7" name="Inhaltsplatzhalter 2"/>
          <p:cNvSpPr>
            <a:spLocks noGrp="1"/>
          </p:cNvSpPr>
          <p:nvPr>
            <p:ph idx="1"/>
          </p:nvPr>
        </p:nvSpPr>
        <p:spPr>
          <a:xfrm>
            <a:off x="912000" y="2448000"/>
            <a:ext cx="7680000" cy="3816000"/>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p:txBody>
      </p:sp>
      <p:sp>
        <p:nvSpPr>
          <p:cNvPr id="8" name="Bildplatzhalter 2"/>
          <p:cNvSpPr>
            <a:spLocks noGrp="1"/>
          </p:cNvSpPr>
          <p:nvPr>
            <p:ph type="pic" idx="12"/>
          </p:nvPr>
        </p:nvSpPr>
        <p:spPr>
          <a:xfrm>
            <a:off x="9048000" y="2448001"/>
            <a:ext cx="3144000" cy="3348000"/>
          </a:xfrm>
          <a:prstGeom prst="rect">
            <a:avLst/>
          </a:prstGeo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GB" noProof="0" dirty="0"/>
          </a:p>
        </p:txBody>
      </p:sp>
      <p:sp>
        <p:nvSpPr>
          <p:cNvPr id="5" name="Datumsplatzhalter 3"/>
          <p:cNvSpPr>
            <a:spLocks noGrp="1"/>
          </p:cNvSpPr>
          <p:nvPr>
            <p:ph type="dt" sz="half" idx="13"/>
          </p:nvPr>
        </p:nvSpPr>
        <p:spPr/>
        <p:txBody>
          <a:bodyPr/>
          <a:lstStyle>
            <a:lvl1pPr eaLnBrk="1" fontAlgn="auto" hangingPunct="1">
              <a:spcBef>
                <a:spcPts val="0"/>
              </a:spcBef>
              <a:spcAft>
                <a:spcPts val="0"/>
              </a:spcAft>
              <a:defRPr/>
            </a:lvl1pPr>
          </a:lstStyle>
          <a:p>
            <a:pPr>
              <a:defRPr/>
            </a:pPr>
            <a:fld id="{811BD7D9-FCB0-4419-9F2F-DF307C361101}" type="datetime1">
              <a:rPr lang="en-US"/>
              <a:pPr>
                <a:defRPr/>
              </a:pPr>
              <a:t>9/17/2019</a:t>
            </a:fld>
            <a:endParaRPr lang="de-DE"/>
          </a:p>
        </p:txBody>
      </p:sp>
    </p:spTree>
    <p:extLst>
      <p:ext uri="{BB962C8B-B14F-4D97-AF65-F5344CB8AC3E}">
        <p14:creationId xmlns:p14="http://schemas.microsoft.com/office/powerpoint/2010/main" val="2323109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2 columns,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912000" y="1483200"/>
            <a:ext cx="10368000" cy="617928"/>
          </a:xfrm>
          <a:prstGeom prst="rect">
            <a:avLst/>
          </a:prstGeom>
        </p:spPr>
        <p:txBody>
          <a:bodyPr/>
          <a:lstStyle/>
          <a:p>
            <a:r>
              <a:rPr lang="ru-RU" noProof="0"/>
              <a:t>Образец заголовка</a:t>
            </a:r>
            <a:endParaRPr lang="de-DE" noProof="0" dirty="0"/>
          </a:p>
        </p:txBody>
      </p:sp>
      <p:sp>
        <p:nvSpPr>
          <p:cNvPr id="7" name="Inhaltsplatzhalter 2"/>
          <p:cNvSpPr>
            <a:spLocks noGrp="1"/>
          </p:cNvSpPr>
          <p:nvPr>
            <p:ph idx="1"/>
          </p:nvPr>
        </p:nvSpPr>
        <p:spPr>
          <a:xfrm>
            <a:off x="912000" y="2448000"/>
            <a:ext cx="5040000" cy="3816000"/>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p:txBody>
      </p:sp>
      <p:sp>
        <p:nvSpPr>
          <p:cNvPr id="8" name="Inhaltsplatzhalter 2"/>
          <p:cNvSpPr>
            <a:spLocks noGrp="1"/>
          </p:cNvSpPr>
          <p:nvPr>
            <p:ph idx="12"/>
          </p:nvPr>
        </p:nvSpPr>
        <p:spPr>
          <a:xfrm>
            <a:off x="6240000" y="2448000"/>
            <a:ext cx="5040000" cy="3816000"/>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p:txBody>
      </p:sp>
      <p:sp>
        <p:nvSpPr>
          <p:cNvPr id="5" name="Fußzeilenplatzhalter 2"/>
          <p:cNvSpPr>
            <a:spLocks noGrp="1"/>
          </p:cNvSpPr>
          <p:nvPr>
            <p:ph type="ftr" sz="quarter" idx="13"/>
          </p:nvPr>
        </p:nvSpPr>
        <p:spPr>
          <a:xfrm>
            <a:off x="3816351" y="6581776"/>
            <a:ext cx="4559300" cy="246063"/>
          </a:xfrm>
          <a:prstGeom prst="rect">
            <a:avLst/>
          </a:prstGeom>
        </p:spPr>
        <p:txBody>
          <a:bodyPr/>
          <a:lstStyle>
            <a:lvl1pPr eaLnBrk="0" hangingPunct="0">
              <a:defRPr sz="2200" b="1">
                <a:solidFill>
                  <a:srgbClr val="999999"/>
                </a:solidFill>
                <a:latin typeface="+mn-lt"/>
                <a:cs typeface="+mn-cs"/>
              </a:defRPr>
            </a:lvl1pPr>
          </a:lstStyle>
          <a:p>
            <a:pPr fontAlgn="base">
              <a:spcBef>
                <a:spcPct val="0"/>
              </a:spcBef>
              <a:spcAft>
                <a:spcPct val="0"/>
              </a:spcAft>
              <a:defRPr/>
            </a:pPr>
            <a:endParaRPr lang="de-DE"/>
          </a:p>
        </p:txBody>
      </p:sp>
      <p:sp>
        <p:nvSpPr>
          <p:cNvPr id="6" name="Datumsplatzhalter 3"/>
          <p:cNvSpPr>
            <a:spLocks noGrp="1"/>
          </p:cNvSpPr>
          <p:nvPr>
            <p:ph type="dt" sz="half" idx="14"/>
          </p:nvPr>
        </p:nvSpPr>
        <p:spPr/>
        <p:txBody>
          <a:bodyPr/>
          <a:lstStyle>
            <a:lvl1pPr eaLnBrk="1" fontAlgn="auto" hangingPunct="1">
              <a:spcBef>
                <a:spcPts val="0"/>
              </a:spcBef>
              <a:spcAft>
                <a:spcPts val="0"/>
              </a:spcAft>
              <a:defRPr/>
            </a:lvl1pPr>
          </a:lstStyle>
          <a:p>
            <a:pPr>
              <a:defRPr/>
            </a:pPr>
            <a:fld id="{3577D883-8C3F-4989-B038-A64DE2353D53}" type="datetime1">
              <a:rPr lang="en-US"/>
              <a:pPr>
                <a:defRPr/>
              </a:pPr>
              <a:t>9/17/2019</a:t>
            </a:fld>
            <a:endParaRPr lang="de-DE"/>
          </a:p>
        </p:txBody>
      </p:sp>
    </p:spTree>
    <p:extLst>
      <p:ext uri="{BB962C8B-B14F-4D97-AF65-F5344CB8AC3E}">
        <p14:creationId xmlns:p14="http://schemas.microsoft.com/office/powerpoint/2010/main" val="4192770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2 columns,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912000" y="1483200"/>
            <a:ext cx="10368000" cy="617928"/>
          </a:xfrm>
          <a:prstGeom prst="rect">
            <a:avLst/>
          </a:prstGeom>
        </p:spPr>
        <p:txBody>
          <a:bodyPr/>
          <a:lstStyle/>
          <a:p>
            <a:r>
              <a:rPr lang="ru-RU" noProof="0"/>
              <a:t>Образец заголовка</a:t>
            </a:r>
            <a:endParaRPr lang="de-DE" noProof="0" dirty="0"/>
          </a:p>
        </p:txBody>
      </p:sp>
      <p:sp>
        <p:nvSpPr>
          <p:cNvPr id="9" name="Inhaltsplatzhalter 2"/>
          <p:cNvSpPr>
            <a:spLocks noGrp="1"/>
          </p:cNvSpPr>
          <p:nvPr>
            <p:ph idx="1"/>
          </p:nvPr>
        </p:nvSpPr>
        <p:spPr>
          <a:xfrm>
            <a:off x="911999" y="2448000"/>
            <a:ext cx="5040000" cy="3816000"/>
          </a:xfrm>
          <a:prstGeom prst="rect">
            <a:avLst/>
          </a:prstGeom>
        </p:spPr>
        <p:txBody>
          <a:bodyPr/>
          <a:lstStyle>
            <a:lvl1pPr>
              <a:defRPr sz="1800"/>
            </a:lvl1pPr>
            <a:lvl2pPr>
              <a:defRPr sz="1800"/>
            </a:lvl2pPr>
            <a:lvl3pPr>
              <a:defRPr sz="1800"/>
            </a:lvl3pPr>
            <a:lvl4pPr>
              <a:defRPr sz="1800"/>
            </a:lvl4pPr>
            <a:lvl5pPr>
              <a:defRPr sz="1800"/>
            </a:lvl5pPr>
          </a:lstStyle>
          <a:p>
            <a:pPr lvl="0"/>
            <a:r>
              <a:rPr lang="ru-RU" noProof="0"/>
              <a:t>Образец текста</a:t>
            </a:r>
          </a:p>
          <a:p>
            <a:pPr lvl="1"/>
            <a:r>
              <a:rPr lang="ru-RU" noProof="0"/>
              <a:t>Второй уровень</a:t>
            </a:r>
          </a:p>
          <a:p>
            <a:pPr lvl="2"/>
            <a:r>
              <a:rPr lang="ru-RU" noProof="0"/>
              <a:t>Третий уровень</a:t>
            </a:r>
          </a:p>
        </p:txBody>
      </p:sp>
      <p:sp>
        <p:nvSpPr>
          <p:cNvPr id="10" name="Inhaltsplatzhalter 2"/>
          <p:cNvSpPr>
            <a:spLocks noGrp="1"/>
          </p:cNvSpPr>
          <p:nvPr>
            <p:ph idx="12"/>
          </p:nvPr>
        </p:nvSpPr>
        <p:spPr>
          <a:xfrm>
            <a:off x="6240000" y="2448000"/>
            <a:ext cx="5040000" cy="3816000"/>
          </a:xfrm>
          <a:prstGeom prst="rect">
            <a:avLst/>
          </a:prstGeom>
        </p:spPr>
        <p:txBody>
          <a:bodyPr/>
          <a:lstStyle>
            <a:lvl1pPr>
              <a:defRPr sz="1800"/>
            </a:lvl1pPr>
            <a:lvl2pPr>
              <a:defRPr sz="1800"/>
            </a:lvl2pPr>
            <a:lvl3pPr>
              <a:defRPr sz="1800"/>
            </a:lvl3pPr>
            <a:lvl4pPr>
              <a:defRPr sz="1800"/>
            </a:lvl4pPr>
            <a:lvl5pPr>
              <a:defRPr sz="1800"/>
            </a:lvl5pPr>
          </a:lstStyle>
          <a:p>
            <a:pPr lvl="0"/>
            <a:r>
              <a:rPr lang="ru-RU" noProof="0"/>
              <a:t>Образец текста</a:t>
            </a:r>
          </a:p>
          <a:p>
            <a:pPr lvl="1"/>
            <a:r>
              <a:rPr lang="ru-RU" noProof="0"/>
              <a:t>Второй уровень</a:t>
            </a:r>
          </a:p>
          <a:p>
            <a:pPr lvl="2"/>
            <a:r>
              <a:rPr lang="ru-RU" noProof="0"/>
              <a:t>Третий уровень</a:t>
            </a:r>
          </a:p>
        </p:txBody>
      </p:sp>
      <p:sp>
        <p:nvSpPr>
          <p:cNvPr id="5" name="Fußzeilenplatzhalter 2"/>
          <p:cNvSpPr>
            <a:spLocks noGrp="1"/>
          </p:cNvSpPr>
          <p:nvPr>
            <p:ph type="ftr" sz="quarter" idx="13"/>
          </p:nvPr>
        </p:nvSpPr>
        <p:spPr>
          <a:xfrm>
            <a:off x="3816351" y="6581776"/>
            <a:ext cx="4559300" cy="246063"/>
          </a:xfrm>
          <a:prstGeom prst="rect">
            <a:avLst/>
          </a:prstGeom>
        </p:spPr>
        <p:txBody>
          <a:bodyPr/>
          <a:lstStyle>
            <a:lvl1pPr eaLnBrk="0" hangingPunct="0">
              <a:defRPr sz="2200" b="1">
                <a:solidFill>
                  <a:srgbClr val="999999"/>
                </a:solidFill>
                <a:latin typeface="+mn-lt"/>
                <a:cs typeface="+mn-cs"/>
              </a:defRPr>
            </a:lvl1pPr>
          </a:lstStyle>
          <a:p>
            <a:pPr fontAlgn="base">
              <a:spcBef>
                <a:spcPct val="0"/>
              </a:spcBef>
              <a:spcAft>
                <a:spcPct val="0"/>
              </a:spcAft>
              <a:defRPr/>
            </a:pPr>
            <a:endParaRPr lang="en-GB"/>
          </a:p>
        </p:txBody>
      </p:sp>
      <p:sp>
        <p:nvSpPr>
          <p:cNvPr id="6" name="Datumsplatzhalter 3"/>
          <p:cNvSpPr>
            <a:spLocks noGrp="1"/>
          </p:cNvSpPr>
          <p:nvPr>
            <p:ph type="dt" sz="half" idx="14"/>
          </p:nvPr>
        </p:nvSpPr>
        <p:spPr/>
        <p:txBody>
          <a:bodyPr/>
          <a:lstStyle>
            <a:lvl1pPr eaLnBrk="1" fontAlgn="auto" hangingPunct="1">
              <a:spcBef>
                <a:spcPts val="0"/>
              </a:spcBef>
              <a:spcAft>
                <a:spcPts val="0"/>
              </a:spcAft>
              <a:defRPr/>
            </a:lvl1pPr>
          </a:lstStyle>
          <a:p>
            <a:pPr>
              <a:defRPr/>
            </a:pPr>
            <a:fld id="{035EC9F5-0BF5-499A-B954-97D78B4D6A2C}" type="datetime1">
              <a:rPr lang="en-US"/>
              <a:pPr>
                <a:defRPr/>
              </a:pPr>
              <a:t>9/17/2019</a:t>
            </a:fld>
            <a:endParaRPr lang="de-DE"/>
          </a:p>
        </p:txBody>
      </p:sp>
    </p:spTree>
    <p:extLst>
      <p:ext uri="{BB962C8B-B14F-4D97-AF65-F5344CB8AC3E}">
        <p14:creationId xmlns:p14="http://schemas.microsoft.com/office/powerpoint/2010/main" val="192813329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285" y="1482725"/>
            <a:ext cx="10367433" cy="6191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2285" y="2447925"/>
            <a:ext cx="10367433" cy="3816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25-26 / 11 / 2008</a:t>
            </a:r>
          </a:p>
        </p:txBody>
      </p:sp>
      <p:sp>
        <p:nvSpPr>
          <p:cNvPr id="5" name="Footer Placeholder 4"/>
          <p:cNvSpPr>
            <a:spLocks noGrp="1"/>
          </p:cNvSpPr>
          <p:nvPr>
            <p:ph type="ftr" sz="quarter" idx="11"/>
          </p:nvPr>
        </p:nvSpPr>
        <p:spPr>
          <a:xfrm>
            <a:off x="4165600" y="6356351"/>
            <a:ext cx="3860800" cy="366183"/>
          </a:xfrm>
          <a:prstGeom prst="rect">
            <a:avLst/>
          </a:prstGeom>
        </p:spPr>
        <p:txBody>
          <a:bodyPr/>
          <a:lstStyle>
            <a:lvl1pPr>
              <a:defRPr/>
            </a:lvl1pPr>
          </a:lstStyle>
          <a:p>
            <a:pPr>
              <a:defRPr/>
            </a:pPr>
            <a:endParaRPr lang="ro-RO"/>
          </a:p>
        </p:txBody>
      </p:sp>
      <p:sp>
        <p:nvSpPr>
          <p:cNvPr id="6" name="Slide Number Placeholder 5"/>
          <p:cNvSpPr>
            <a:spLocks noGrp="1"/>
          </p:cNvSpPr>
          <p:nvPr>
            <p:ph type="sldNum" sz="quarter" idx="12"/>
          </p:nvPr>
        </p:nvSpPr>
        <p:spPr>
          <a:xfrm>
            <a:off x="9042400" y="6375400"/>
            <a:ext cx="2844800" cy="366184"/>
          </a:xfrm>
          <a:prstGeom prst="rect">
            <a:avLst/>
          </a:prstGeom>
        </p:spPr>
        <p:txBody>
          <a:bodyPr/>
          <a:lstStyle>
            <a:lvl1pPr>
              <a:defRPr/>
            </a:lvl1pPr>
          </a:lstStyle>
          <a:p>
            <a:pPr>
              <a:defRPr/>
            </a:pPr>
            <a:fld id="{7D37A3F1-5160-410D-85F8-525D335E67F0}" type="slidenum">
              <a:rPr lang="en-US" altLang="en-US"/>
              <a:pPr>
                <a:defRPr/>
              </a:pPr>
              <a:t>‹#›</a:t>
            </a:fld>
            <a:endParaRPr lang="en-US" altLang="en-US"/>
          </a:p>
        </p:txBody>
      </p:sp>
    </p:spTree>
    <p:extLst>
      <p:ext uri="{BB962C8B-B14F-4D97-AF65-F5344CB8AC3E}">
        <p14:creationId xmlns:p14="http://schemas.microsoft.com/office/powerpoint/2010/main" val="1158611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2285" y="1482725"/>
            <a:ext cx="10367433" cy="6191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25-26 / 11 / 2008</a:t>
            </a:r>
          </a:p>
        </p:txBody>
      </p:sp>
      <p:sp>
        <p:nvSpPr>
          <p:cNvPr id="6" name="Footer Placeholder 4"/>
          <p:cNvSpPr>
            <a:spLocks noGrp="1"/>
          </p:cNvSpPr>
          <p:nvPr>
            <p:ph type="ftr" sz="quarter" idx="11"/>
          </p:nvPr>
        </p:nvSpPr>
        <p:spPr>
          <a:xfrm>
            <a:off x="4165600" y="6356351"/>
            <a:ext cx="3860800" cy="366183"/>
          </a:xfrm>
          <a:prstGeom prst="rect">
            <a:avLst/>
          </a:prstGeom>
        </p:spPr>
        <p:txBody>
          <a:bodyPr/>
          <a:lstStyle>
            <a:lvl1pPr>
              <a:defRPr/>
            </a:lvl1pPr>
          </a:lstStyle>
          <a:p>
            <a:pPr>
              <a:defRPr/>
            </a:pPr>
            <a:endParaRPr lang="ro-RO"/>
          </a:p>
        </p:txBody>
      </p:sp>
      <p:sp>
        <p:nvSpPr>
          <p:cNvPr id="7" name="Slide Number Placeholder 5"/>
          <p:cNvSpPr>
            <a:spLocks noGrp="1"/>
          </p:cNvSpPr>
          <p:nvPr>
            <p:ph type="sldNum" sz="quarter" idx="12"/>
          </p:nvPr>
        </p:nvSpPr>
        <p:spPr>
          <a:xfrm>
            <a:off x="9042400" y="6375400"/>
            <a:ext cx="2844800" cy="366184"/>
          </a:xfrm>
          <a:prstGeom prst="rect">
            <a:avLst/>
          </a:prstGeom>
        </p:spPr>
        <p:txBody>
          <a:bodyPr/>
          <a:lstStyle>
            <a:lvl1pPr>
              <a:defRPr/>
            </a:lvl1pPr>
          </a:lstStyle>
          <a:p>
            <a:pPr>
              <a:defRPr/>
            </a:pPr>
            <a:fld id="{917A859E-4D18-443A-BDF4-6CB13B119F18}" type="slidenum">
              <a:rPr lang="en-US" altLang="en-US"/>
              <a:pPr>
                <a:defRPr/>
              </a:pPr>
              <a:t>‹#›</a:t>
            </a:fld>
            <a:endParaRPr lang="en-US" altLang="en-US"/>
          </a:p>
        </p:txBody>
      </p:sp>
    </p:spTree>
    <p:extLst>
      <p:ext uri="{BB962C8B-B14F-4D97-AF65-F5344CB8AC3E}">
        <p14:creationId xmlns:p14="http://schemas.microsoft.com/office/powerpoint/2010/main" val="140952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25-26 / 11 / 2008</a:t>
            </a:r>
          </a:p>
        </p:txBody>
      </p:sp>
      <p:sp>
        <p:nvSpPr>
          <p:cNvPr id="3" name="Footer Placeholder 4"/>
          <p:cNvSpPr>
            <a:spLocks noGrp="1"/>
          </p:cNvSpPr>
          <p:nvPr>
            <p:ph type="ftr" sz="quarter" idx="11"/>
          </p:nvPr>
        </p:nvSpPr>
        <p:spPr>
          <a:xfrm>
            <a:off x="4165600" y="6356351"/>
            <a:ext cx="3860800" cy="366183"/>
          </a:xfrm>
          <a:prstGeom prst="rect">
            <a:avLst/>
          </a:prstGeom>
        </p:spPr>
        <p:txBody>
          <a:bodyPr/>
          <a:lstStyle>
            <a:lvl1pPr>
              <a:defRPr/>
            </a:lvl1pPr>
          </a:lstStyle>
          <a:p>
            <a:pPr>
              <a:defRPr/>
            </a:pPr>
            <a:endParaRPr lang="ro-RO"/>
          </a:p>
        </p:txBody>
      </p:sp>
      <p:sp>
        <p:nvSpPr>
          <p:cNvPr id="4" name="Slide Number Placeholder 5"/>
          <p:cNvSpPr>
            <a:spLocks noGrp="1"/>
          </p:cNvSpPr>
          <p:nvPr>
            <p:ph type="sldNum" sz="quarter" idx="12"/>
          </p:nvPr>
        </p:nvSpPr>
        <p:spPr>
          <a:xfrm>
            <a:off x="9042400" y="6375400"/>
            <a:ext cx="2844800" cy="366184"/>
          </a:xfrm>
          <a:prstGeom prst="rect">
            <a:avLst/>
          </a:prstGeom>
        </p:spPr>
        <p:txBody>
          <a:bodyPr/>
          <a:lstStyle>
            <a:lvl1pPr>
              <a:defRPr/>
            </a:lvl1pPr>
          </a:lstStyle>
          <a:p>
            <a:pPr>
              <a:defRPr/>
            </a:pPr>
            <a:fld id="{C67B3EBD-D2BC-4741-8B09-B5C6EF3E8CAE}" type="slidenum">
              <a:rPr lang="en-US" altLang="en-US"/>
              <a:pPr>
                <a:defRPr/>
              </a:pPr>
              <a:t>‹#›</a:t>
            </a:fld>
            <a:endParaRPr lang="en-US" altLang="en-US"/>
          </a:p>
        </p:txBody>
      </p:sp>
    </p:spTree>
    <p:extLst>
      <p:ext uri="{BB962C8B-B14F-4D97-AF65-F5344CB8AC3E}">
        <p14:creationId xmlns:p14="http://schemas.microsoft.com/office/powerpoint/2010/main" val="285417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gi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 Box 19"/>
          <p:cNvSpPr txBox="1">
            <a:spLocks noChangeArrowheads="1"/>
          </p:cNvSpPr>
          <p:nvPr/>
        </p:nvSpPr>
        <p:spPr bwMode="auto">
          <a:xfrm>
            <a:off x="10272184" y="6581776"/>
            <a:ext cx="1236133" cy="246063"/>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r>
              <a:rPr lang="en-GB" altLang="en-US" sz="1000">
                <a:solidFill>
                  <a:srgbClr val="6E6452"/>
                </a:solidFill>
                <a:latin typeface="Arial Narrow" panose="020B0606020202030204" pitchFamily="34" charset="0"/>
                <a:cs typeface="Arial" panose="020B0604020202020204" pitchFamily="34" charset="0"/>
              </a:rPr>
              <a:t>Page </a:t>
            </a:r>
            <a:fld id="{136D52FA-ADA5-42D2-8E9B-DC4CF3F83271}" type="slidenum">
              <a:rPr lang="en-GB" altLang="en-US" sz="1000" smtClean="0">
                <a:solidFill>
                  <a:srgbClr val="6E6452"/>
                </a:solidFill>
                <a:latin typeface="Arial Narrow" panose="020B0606020202030204" pitchFamily="34" charset="0"/>
                <a:cs typeface="Arial" panose="020B0604020202020204" pitchFamily="34" charset="0"/>
              </a:rPr>
              <a:pPr eaLnBrk="0" fontAlgn="base" hangingPunct="0">
                <a:spcBef>
                  <a:spcPct val="0"/>
                </a:spcBef>
                <a:spcAft>
                  <a:spcPct val="0"/>
                </a:spcAft>
                <a:defRPr/>
              </a:pPr>
              <a:t>‹#›</a:t>
            </a:fld>
            <a:endParaRPr lang="en-GB" altLang="en-US" sz="1000">
              <a:solidFill>
                <a:srgbClr val="6E6452"/>
              </a:solidFill>
              <a:latin typeface="Arial Narrow" panose="020B0606020202030204" pitchFamily="34" charset="0"/>
              <a:cs typeface="Arial" panose="020B0604020202020204" pitchFamily="34" charset="0"/>
            </a:endParaRPr>
          </a:p>
        </p:txBody>
      </p:sp>
      <p:sp>
        <p:nvSpPr>
          <p:cNvPr id="16" name="Rectangle 17"/>
          <p:cNvSpPr>
            <a:spLocks noGrp="1" noChangeArrowheads="1"/>
          </p:cNvSpPr>
          <p:nvPr>
            <p:ph type="dt" sz="half" idx="2"/>
          </p:nvPr>
        </p:nvSpPr>
        <p:spPr bwMode="auto">
          <a:xfrm>
            <a:off x="905933" y="6581776"/>
            <a:ext cx="17272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000" b="0">
                <a:solidFill>
                  <a:srgbClr val="6E6452"/>
                </a:solidFill>
                <a:latin typeface="Arial Narrow" pitchFamily="34" charset="0"/>
                <a:cs typeface="+mn-cs"/>
              </a:defRPr>
            </a:lvl1pPr>
          </a:lstStyle>
          <a:p>
            <a:pPr fontAlgn="base">
              <a:spcBef>
                <a:spcPct val="0"/>
              </a:spcBef>
              <a:spcAft>
                <a:spcPct val="0"/>
              </a:spcAft>
              <a:defRPr/>
            </a:pPr>
            <a:fld id="{1CEA60C6-E7B5-4DD8-9F9F-EA2612B7AE44}" type="datetime1">
              <a:rPr lang="en-US"/>
              <a:pPr fontAlgn="base">
                <a:spcBef>
                  <a:spcPct val="0"/>
                </a:spcBef>
                <a:spcAft>
                  <a:spcPct val="0"/>
                </a:spcAft>
                <a:defRPr/>
              </a:pPr>
              <a:t>9/17/2019</a:t>
            </a:fld>
            <a:endParaRPr lang="en-GB" dirty="0"/>
          </a:p>
        </p:txBody>
      </p:sp>
      <p:sp>
        <p:nvSpPr>
          <p:cNvPr id="3" name="Rectangle 7"/>
          <p:cNvSpPr>
            <a:spLocks noChangeArrowheads="1"/>
          </p:cNvSpPr>
          <p:nvPr userDrawn="1"/>
        </p:nvSpPr>
        <p:spPr bwMode="auto">
          <a:xfrm>
            <a:off x="5753100" y="-1"/>
            <a:ext cx="118957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238569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0" r:id="rId7"/>
    <p:sldLayoutId id="2147483671" r:id="rId8"/>
    <p:sldLayoutId id="2147483672" r:id="rId9"/>
    <p:sldLayoutId id="2147483673" r:id="rId10"/>
    <p:sldLayoutId id="2147483674" r:id="rId11"/>
    <p:sldLayoutId id="2147483689" r:id="rId12"/>
  </p:sldLayoutIdLst>
  <p:transition/>
  <p:hf hdr="0" dt="0"/>
  <p:txStyles>
    <p:titleStyle>
      <a:lvl1pPr algn="l" rtl="0" eaLnBrk="0" fontAlgn="base" hangingPunct="0">
        <a:spcBef>
          <a:spcPct val="0"/>
        </a:spcBef>
        <a:spcAft>
          <a:spcPct val="0"/>
        </a:spcAft>
        <a:defRPr sz="2400">
          <a:solidFill>
            <a:srgbClr val="6E6452"/>
          </a:solidFill>
          <a:latin typeface="+mj-lt"/>
          <a:ea typeface="+mj-ea"/>
          <a:cs typeface="+mj-cs"/>
        </a:defRPr>
      </a:lvl1pPr>
      <a:lvl2pPr algn="l" rtl="0" eaLnBrk="0" fontAlgn="base" hangingPunct="0">
        <a:spcBef>
          <a:spcPct val="0"/>
        </a:spcBef>
        <a:spcAft>
          <a:spcPct val="0"/>
        </a:spcAft>
        <a:defRPr sz="2400">
          <a:solidFill>
            <a:srgbClr val="6E6452"/>
          </a:solidFill>
          <a:latin typeface="Arial" charset="0"/>
        </a:defRPr>
      </a:lvl2pPr>
      <a:lvl3pPr algn="l" rtl="0" eaLnBrk="0" fontAlgn="base" hangingPunct="0">
        <a:spcBef>
          <a:spcPct val="0"/>
        </a:spcBef>
        <a:spcAft>
          <a:spcPct val="0"/>
        </a:spcAft>
        <a:defRPr sz="2400">
          <a:solidFill>
            <a:srgbClr val="6E6452"/>
          </a:solidFill>
          <a:latin typeface="Arial" charset="0"/>
        </a:defRPr>
      </a:lvl3pPr>
      <a:lvl4pPr algn="l" rtl="0" eaLnBrk="0" fontAlgn="base" hangingPunct="0">
        <a:spcBef>
          <a:spcPct val="0"/>
        </a:spcBef>
        <a:spcAft>
          <a:spcPct val="0"/>
        </a:spcAft>
        <a:defRPr sz="2400">
          <a:solidFill>
            <a:srgbClr val="6E6452"/>
          </a:solidFill>
          <a:latin typeface="Arial" charset="0"/>
        </a:defRPr>
      </a:lvl4pPr>
      <a:lvl5pPr algn="l" rtl="0" eaLnBrk="0" fontAlgn="base" hangingPunct="0">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eaLnBrk="0" fontAlgn="base" hangingPunct="0">
        <a:spcBef>
          <a:spcPts val="400"/>
        </a:spcBef>
        <a:spcAft>
          <a:spcPts val="800"/>
        </a:spcAft>
        <a:buClr>
          <a:srgbClr val="C80F0F"/>
        </a:buClr>
        <a:buFont typeface="Arial" panose="020B0604020202020204" pitchFamily="34" charset="0"/>
        <a:buChar char="•"/>
        <a:tabLst>
          <a:tab pos="2190750" algn="l"/>
        </a:tabLst>
        <a:defRPr>
          <a:solidFill>
            <a:srgbClr val="6E6452"/>
          </a:solidFill>
          <a:latin typeface="+mn-lt"/>
          <a:ea typeface="+mn-ea"/>
          <a:cs typeface="+mn-cs"/>
        </a:defRPr>
      </a:lvl1pPr>
      <a:lvl2pPr marL="719138" indent="-358775" algn="l" rtl="0" eaLnBrk="0" fontAlgn="base" hangingPunct="0">
        <a:spcBef>
          <a:spcPts val="400"/>
        </a:spcBef>
        <a:spcAft>
          <a:spcPts val="800"/>
        </a:spcAft>
        <a:buClr>
          <a:srgbClr val="6E6452"/>
        </a:buClr>
        <a:buFont typeface="Arial" panose="020B0604020202020204" pitchFamily="34" charset="0"/>
        <a:buChar char="•"/>
        <a:tabLst>
          <a:tab pos="2190750" algn="l"/>
        </a:tabLst>
        <a:defRPr>
          <a:solidFill>
            <a:srgbClr val="6E6452"/>
          </a:solidFill>
          <a:latin typeface="+mn-lt"/>
        </a:defRPr>
      </a:lvl2pPr>
      <a:lvl3pPr marL="1079500" indent="-358775" algn="l" rtl="0" eaLnBrk="0" fontAlgn="base" hangingPunct="0">
        <a:spcBef>
          <a:spcPts val="400"/>
        </a:spcBef>
        <a:spcAft>
          <a:spcPts val="800"/>
        </a:spcAft>
        <a:buClr>
          <a:srgbClr val="6E6452"/>
        </a:buClr>
        <a:buFont typeface="Arial" panose="020B0604020202020204" pitchFamily="34" charset="0"/>
        <a:buChar char="•"/>
        <a:tabLst>
          <a:tab pos="2190750" algn="l"/>
        </a:tabLst>
        <a:defRPr>
          <a:solidFill>
            <a:srgbClr val="6E6452"/>
          </a:solidFill>
          <a:latin typeface="+mn-lt"/>
        </a:defRPr>
      </a:lvl3pPr>
      <a:lvl4pPr marL="1439863" indent="-358775" algn="l" rtl="0" eaLnBrk="0" fontAlgn="base" hangingPunct="0">
        <a:spcBef>
          <a:spcPts val="400"/>
        </a:spcBef>
        <a:spcAft>
          <a:spcPts val="800"/>
        </a:spcAft>
        <a:buClr>
          <a:srgbClr val="6E6452"/>
        </a:buClr>
        <a:buFont typeface="Arial" panose="020B0604020202020204" pitchFamily="34" charset="0"/>
        <a:buChar char="•"/>
        <a:tabLst>
          <a:tab pos="2190750" algn="l"/>
        </a:tabLst>
        <a:defRPr>
          <a:solidFill>
            <a:srgbClr val="6E6452"/>
          </a:solidFill>
          <a:latin typeface="+mn-lt"/>
        </a:defRPr>
      </a:lvl4pPr>
      <a:lvl5pPr marL="1439863" algn="l" rtl="0" eaLnBrk="0" fontAlgn="base" hangingPunct="0">
        <a:spcBef>
          <a:spcPts val="400"/>
        </a:spcBef>
        <a:spcAft>
          <a:spcPts val="800"/>
        </a:spcAft>
        <a:buClr>
          <a:srgbClr val="6E6452"/>
        </a:buClr>
        <a:buFont typeface="Arial" panose="020B0604020202020204" pitchFamily="34" charset="0"/>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1CEA60C6-E7B5-4DD8-9F9F-EA2612B7AE44}" type="datetime1">
              <a:rPr lang="en-US" smtClean="0"/>
              <a:pPr fontAlgn="base">
                <a:spcBef>
                  <a:spcPct val="0"/>
                </a:spcBef>
                <a:spcAft>
                  <a:spcPct val="0"/>
                </a:spcAft>
                <a:defRPr/>
              </a:pPr>
              <a:t>9/17/2019</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A0AC0-29E4-4A64-8AA6-021B892C456A}" type="slidenum">
              <a:rPr lang="en-US" smtClean="0"/>
              <a:t>‹#›</a:t>
            </a:fld>
            <a:endParaRPr lang="en-US"/>
          </a:p>
        </p:txBody>
      </p:sp>
    </p:spTree>
    <p:extLst>
      <p:ext uri="{BB962C8B-B14F-4D97-AF65-F5344CB8AC3E}">
        <p14:creationId xmlns:p14="http://schemas.microsoft.com/office/powerpoint/2010/main" val="337201988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6"/>
          <p:cNvPicPr>
            <a:picLocks noChangeAspect="1"/>
          </p:cNvPicPr>
          <p:nvPr/>
        </p:nvPicPr>
        <p:blipFill>
          <a:blip r:embed="rId8"/>
          <a:srcRect/>
          <a:stretch>
            <a:fillRect/>
          </a:stretch>
        </p:blipFill>
        <p:spPr bwMode="auto">
          <a:xfrm>
            <a:off x="0" y="1588"/>
            <a:ext cx="12192000" cy="1116012"/>
          </a:xfrm>
          <a:prstGeom prst="rect">
            <a:avLst/>
          </a:prstGeom>
          <a:noFill/>
          <a:ln w="9525">
            <a:noFill/>
            <a:miter lim="800000"/>
            <a:headEnd/>
            <a:tailEnd/>
          </a:ln>
        </p:spPr>
      </p:pic>
      <p:pic>
        <p:nvPicPr>
          <p:cNvPr id="1027" name="Grafik 8"/>
          <p:cNvPicPr>
            <a:picLocks noChangeAspect="1"/>
          </p:cNvPicPr>
          <p:nvPr/>
        </p:nvPicPr>
        <p:blipFill>
          <a:blip r:embed="rId9"/>
          <a:srcRect/>
          <a:stretch>
            <a:fillRect/>
          </a:stretch>
        </p:blipFill>
        <p:spPr bwMode="auto">
          <a:xfrm>
            <a:off x="0" y="5851525"/>
            <a:ext cx="12192000" cy="738188"/>
          </a:xfrm>
          <a:prstGeom prst="rect">
            <a:avLst/>
          </a:prstGeom>
          <a:noFill/>
          <a:ln w="9525">
            <a:noFill/>
            <a:miter lim="800000"/>
            <a:headEnd/>
            <a:tailEnd/>
          </a:ln>
        </p:spPr>
      </p:pic>
      <p:sp>
        <p:nvSpPr>
          <p:cNvPr id="1028" name="Rectangle 16"/>
          <p:cNvSpPr>
            <a:spLocks noGrp="1" noChangeArrowheads="1"/>
          </p:cNvSpPr>
          <p:nvPr>
            <p:ph type="body" idx="1"/>
          </p:nvPr>
        </p:nvSpPr>
        <p:spPr bwMode="auto">
          <a:xfrm>
            <a:off x="912285" y="2447925"/>
            <a:ext cx="10367433" cy="381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First layer</a:t>
            </a:r>
          </a:p>
          <a:p>
            <a:pPr lvl="1"/>
            <a:r>
              <a:rPr lang="en-GB"/>
              <a:t>Second layer</a:t>
            </a:r>
          </a:p>
          <a:p>
            <a:pPr lvl="2"/>
            <a:r>
              <a:rPr lang="en-GB"/>
              <a:t>Third layer</a:t>
            </a:r>
          </a:p>
          <a:p>
            <a:pPr lvl="3"/>
            <a:r>
              <a:rPr lang="en-GB"/>
              <a:t>Fourth layer</a:t>
            </a:r>
          </a:p>
        </p:txBody>
      </p:sp>
      <p:sp>
        <p:nvSpPr>
          <p:cNvPr id="14" name="Text Box 19"/>
          <p:cNvSpPr txBox="1">
            <a:spLocks noChangeArrowheads="1"/>
          </p:cNvSpPr>
          <p:nvPr/>
        </p:nvSpPr>
        <p:spPr bwMode="auto">
          <a:xfrm>
            <a:off x="10272184" y="6581776"/>
            <a:ext cx="1236133" cy="246063"/>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defRPr/>
            </a:pPr>
            <a:r>
              <a:rPr lang="en-GB" sz="1000" b="0" dirty="0">
                <a:solidFill>
                  <a:srgbClr val="6E6452"/>
                </a:solidFill>
                <a:latin typeface="Arial Narrow" pitchFamily="34" charset="0"/>
              </a:rPr>
              <a:t>Page </a:t>
            </a:r>
            <a:fld id="{9BC64416-FE4D-4747-9892-1848A6515E88}" type="slidenum">
              <a:rPr lang="en-GB" sz="1000" b="0" smtClean="0">
                <a:solidFill>
                  <a:srgbClr val="6E6452"/>
                </a:solidFill>
                <a:latin typeface="Arial Narrow" pitchFamily="34" charset="0"/>
              </a:rPr>
              <a:pPr>
                <a:defRPr/>
              </a:pPr>
              <a:t>‹#›</a:t>
            </a:fld>
            <a:endParaRPr lang="en-GB" sz="1000" b="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3816351" y="6581776"/>
            <a:ext cx="45593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1" spc="70" baseline="0" dirty="0">
                <a:solidFill>
                  <a:srgbClr val="6E6452"/>
                </a:solidFill>
                <a:latin typeface="Arial Narrow" pitchFamily="34" charset="0"/>
                <a:cs typeface="+mn-cs"/>
              </a:defRPr>
            </a:lvl1pPr>
          </a:lstStyle>
          <a:p>
            <a:pPr fontAlgn="base">
              <a:spcBef>
                <a:spcPct val="0"/>
              </a:spcBef>
              <a:spcAft>
                <a:spcPct val="0"/>
              </a:spcAft>
              <a:defRPr/>
            </a:pPr>
            <a:endParaRPr lang="de-DE"/>
          </a:p>
        </p:txBody>
      </p:sp>
      <p:sp>
        <p:nvSpPr>
          <p:cNvPr id="16" name="Rectangle 17"/>
          <p:cNvSpPr>
            <a:spLocks noGrp="1" noChangeArrowheads="1"/>
          </p:cNvSpPr>
          <p:nvPr>
            <p:ph type="dt" sz="half" idx="2"/>
          </p:nvPr>
        </p:nvSpPr>
        <p:spPr bwMode="auto">
          <a:xfrm>
            <a:off x="905933" y="6581776"/>
            <a:ext cx="17272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000" b="0" smtClean="0">
                <a:solidFill>
                  <a:srgbClr val="6E6452"/>
                </a:solidFill>
                <a:latin typeface="Arial Narrow" pitchFamily="34" charset="0"/>
                <a:cs typeface="+mn-cs"/>
              </a:defRPr>
            </a:lvl1pPr>
          </a:lstStyle>
          <a:p>
            <a:pPr fontAlgn="base">
              <a:spcBef>
                <a:spcPct val="0"/>
              </a:spcBef>
              <a:spcAft>
                <a:spcPct val="0"/>
              </a:spcAft>
              <a:defRPr/>
            </a:pPr>
            <a:fld id="{6CC72D31-0A1F-4446-B251-5763FDFFC8B0}" type="datetime1">
              <a:rPr lang="en-GB"/>
              <a:pPr fontAlgn="base">
                <a:spcBef>
                  <a:spcPct val="0"/>
                </a:spcBef>
                <a:spcAft>
                  <a:spcPct val="0"/>
                </a:spcAft>
                <a:defRPr/>
              </a:pPr>
              <a:t>17/09/2019</a:t>
            </a:fld>
            <a:endParaRPr lang="en-GB" dirty="0"/>
          </a:p>
        </p:txBody>
      </p:sp>
      <p:sp>
        <p:nvSpPr>
          <p:cNvPr id="1032" name="Rectangle 15"/>
          <p:cNvSpPr>
            <a:spLocks noGrp="1" noChangeArrowheads="1"/>
          </p:cNvSpPr>
          <p:nvPr>
            <p:ph type="title"/>
          </p:nvPr>
        </p:nvSpPr>
        <p:spPr bwMode="auto">
          <a:xfrm>
            <a:off x="912285" y="1482725"/>
            <a:ext cx="10367433" cy="61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here to add title</a:t>
            </a:r>
            <a:endParaRPr lang="de-DE"/>
          </a:p>
        </p:txBody>
      </p:sp>
    </p:spTree>
    <p:extLst>
      <p:ext uri="{BB962C8B-B14F-4D97-AF65-F5344CB8AC3E}">
        <p14:creationId xmlns:p14="http://schemas.microsoft.com/office/powerpoint/2010/main" val="232244238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ransition/>
  <p:hf sldNum="0" hdr="0" ftr="0" dt="0"/>
  <p:txStyles>
    <p:titleStyle>
      <a:lvl1pPr algn="l" rtl="0" fontAlgn="base">
        <a:spcBef>
          <a:spcPct val="0"/>
        </a:spcBef>
        <a:spcAft>
          <a:spcPct val="0"/>
        </a:spcAft>
        <a:defRPr sz="2400">
          <a:solidFill>
            <a:srgbClr val="6E6452"/>
          </a:solidFill>
          <a:latin typeface="+mj-lt"/>
          <a:ea typeface="+mj-ea"/>
          <a:cs typeface="+mj-cs"/>
        </a:defRPr>
      </a:lvl1pPr>
      <a:lvl2pPr algn="l" rtl="0" fontAlgn="base">
        <a:spcBef>
          <a:spcPct val="0"/>
        </a:spcBef>
        <a:spcAft>
          <a:spcPct val="0"/>
        </a:spcAft>
        <a:defRPr sz="2400">
          <a:solidFill>
            <a:srgbClr val="6E6452"/>
          </a:solidFill>
          <a:latin typeface="Arial" charset="0"/>
        </a:defRPr>
      </a:lvl2pPr>
      <a:lvl3pPr algn="l" rtl="0" fontAlgn="base">
        <a:spcBef>
          <a:spcPct val="0"/>
        </a:spcBef>
        <a:spcAft>
          <a:spcPct val="0"/>
        </a:spcAft>
        <a:defRPr sz="2400">
          <a:solidFill>
            <a:srgbClr val="6E6452"/>
          </a:solidFill>
          <a:latin typeface="Arial" charset="0"/>
        </a:defRPr>
      </a:lvl3pPr>
      <a:lvl4pPr algn="l" rtl="0" fontAlgn="base">
        <a:spcBef>
          <a:spcPct val="0"/>
        </a:spcBef>
        <a:spcAft>
          <a:spcPct val="0"/>
        </a:spcAft>
        <a:defRPr sz="2400">
          <a:solidFill>
            <a:srgbClr val="6E6452"/>
          </a:solidFill>
          <a:latin typeface="Arial" charset="0"/>
        </a:defRPr>
      </a:lvl4pPr>
      <a:lvl5pPr algn="l" rtl="0" fontAlgn="base">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fontAlgn="base">
        <a:spcBef>
          <a:spcPts val="400"/>
        </a:spcBef>
        <a:spcAft>
          <a:spcPts val="800"/>
        </a:spcAft>
        <a:buClr>
          <a:srgbClr val="C80F0F"/>
        </a:buClr>
        <a:buFont typeface="Arial" charset="0"/>
        <a:buChar char="•"/>
        <a:tabLst>
          <a:tab pos="2190750" algn="l"/>
        </a:tabLst>
        <a:defRPr>
          <a:solidFill>
            <a:srgbClr val="6E6452"/>
          </a:solidFill>
          <a:latin typeface="+mn-lt"/>
          <a:ea typeface="+mn-ea"/>
          <a:cs typeface="+mn-cs"/>
        </a:defRPr>
      </a:lvl1pPr>
      <a:lvl2pPr marL="7191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2pPr>
      <a:lvl3pPr marL="1079500"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3pPr>
      <a:lvl4pPr marL="1439863"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4pPr>
      <a:lvl5pPr marL="17986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6"/>
          <p:cNvPicPr>
            <a:picLocks noChangeAspect="1"/>
          </p:cNvPicPr>
          <p:nvPr/>
        </p:nvPicPr>
        <p:blipFill>
          <a:blip r:embed="rId8"/>
          <a:srcRect/>
          <a:stretch>
            <a:fillRect/>
          </a:stretch>
        </p:blipFill>
        <p:spPr bwMode="auto">
          <a:xfrm>
            <a:off x="0" y="1588"/>
            <a:ext cx="12192000" cy="1116012"/>
          </a:xfrm>
          <a:prstGeom prst="rect">
            <a:avLst/>
          </a:prstGeom>
          <a:noFill/>
          <a:ln w="9525">
            <a:noFill/>
            <a:miter lim="800000"/>
            <a:headEnd/>
            <a:tailEnd/>
          </a:ln>
        </p:spPr>
      </p:pic>
      <p:pic>
        <p:nvPicPr>
          <p:cNvPr id="1027" name="Grafik 8"/>
          <p:cNvPicPr>
            <a:picLocks noChangeAspect="1"/>
          </p:cNvPicPr>
          <p:nvPr/>
        </p:nvPicPr>
        <p:blipFill>
          <a:blip r:embed="rId9"/>
          <a:srcRect/>
          <a:stretch>
            <a:fillRect/>
          </a:stretch>
        </p:blipFill>
        <p:spPr bwMode="auto">
          <a:xfrm>
            <a:off x="0" y="5851525"/>
            <a:ext cx="12192000" cy="738188"/>
          </a:xfrm>
          <a:prstGeom prst="rect">
            <a:avLst/>
          </a:prstGeom>
          <a:noFill/>
          <a:ln w="9525">
            <a:noFill/>
            <a:miter lim="800000"/>
            <a:headEnd/>
            <a:tailEnd/>
          </a:ln>
        </p:spPr>
      </p:pic>
      <p:sp>
        <p:nvSpPr>
          <p:cNvPr id="1028" name="Rectangle 16"/>
          <p:cNvSpPr>
            <a:spLocks noGrp="1" noChangeArrowheads="1"/>
          </p:cNvSpPr>
          <p:nvPr>
            <p:ph type="body" idx="1"/>
          </p:nvPr>
        </p:nvSpPr>
        <p:spPr bwMode="auto">
          <a:xfrm>
            <a:off x="912285" y="2447925"/>
            <a:ext cx="10367433" cy="381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First layer</a:t>
            </a:r>
          </a:p>
          <a:p>
            <a:pPr lvl="1"/>
            <a:r>
              <a:rPr lang="en-GB"/>
              <a:t>Second layer</a:t>
            </a:r>
          </a:p>
          <a:p>
            <a:pPr lvl="2"/>
            <a:r>
              <a:rPr lang="en-GB"/>
              <a:t>Third layer</a:t>
            </a:r>
          </a:p>
          <a:p>
            <a:pPr lvl="3"/>
            <a:r>
              <a:rPr lang="en-GB"/>
              <a:t>Fourth layer</a:t>
            </a:r>
          </a:p>
        </p:txBody>
      </p:sp>
      <p:sp>
        <p:nvSpPr>
          <p:cNvPr id="14" name="Text Box 19"/>
          <p:cNvSpPr txBox="1">
            <a:spLocks noChangeArrowheads="1"/>
          </p:cNvSpPr>
          <p:nvPr/>
        </p:nvSpPr>
        <p:spPr bwMode="auto">
          <a:xfrm>
            <a:off x="10272184" y="6581776"/>
            <a:ext cx="1236133" cy="246063"/>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defRPr/>
            </a:pPr>
            <a:r>
              <a:rPr lang="en-GB" sz="1000" b="0" dirty="0">
                <a:solidFill>
                  <a:srgbClr val="6E6452"/>
                </a:solidFill>
                <a:latin typeface="Arial Narrow" pitchFamily="34" charset="0"/>
              </a:rPr>
              <a:t>Page </a:t>
            </a:r>
            <a:fld id="{9BC64416-FE4D-4747-9892-1848A6515E88}" type="slidenum">
              <a:rPr lang="en-GB" sz="1000" b="0" smtClean="0">
                <a:solidFill>
                  <a:srgbClr val="6E6452"/>
                </a:solidFill>
                <a:latin typeface="Arial Narrow" pitchFamily="34" charset="0"/>
              </a:rPr>
              <a:pPr>
                <a:defRPr/>
              </a:pPr>
              <a:t>‹#›</a:t>
            </a:fld>
            <a:endParaRPr lang="en-GB" sz="1000" b="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3816351" y="6581776"/>
            <a:ext cx="45593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1" spc="70" baseline="0" dirty="0">
                <a:solidFill>
                  <a:srgbClr val="6E6452"/>
                </a:solidFill>
                <a:latin typeface="Arial Narrow" pitchFamily="34" charset="0"/>
                <a:cs typeface="+mn-cs"/>
              </a:defRPr>
            </a:lvl1pPr>
          </a:lstStyle>
          <a:p>
            <a:pPr fontAlgn="base">
              <a:spcBef>
                <a:spcPct val="0"/>
              </a:spcBef>
              <a:spcAft>
                <a:spcPct val="0"/>
              </a:spcAft>
              <a:defRPr/>
            </a:pPr>
            <a:endParaRPr lang="de-DE"/>
          </a:p>
        </p:txBody>
      </p:sp>
      <p:sp>
        <p:nvSpPr>
          <p:cNvPr id="16" name="Rectangle 17"/>
          <p:cNvSpPr>
            <a:spLocks noGrp="1" noChangeArrowheads="1"/>
          </p:cNvSpPr>
          <p:nvPr>
            <p:ph type="dt" sz="half" idx="2"/>
          </p:nvPr>
        </p:nvSpPr>
        <p:spPr bwMode="auto">
          <a:xfrm>
            <a:off x="905933" y="6581776"/>
            <a:ext cx="17272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000" b="0" smtClean="0">
                <a:solidFill>
                  <a:srgbClr val="6E6452"/>
                </a:solidFill>
                <a:latin typeface="Arial Narrow" pitchFamily="34" charset="0"/>
                <a:cs typeface="+mn-cs"/>
              </a:defRPr>
            </a:lvl1pPr>
          </a:lstStyle>
          <a:p>
            <a:pPr fontAlgn="base">
              <a:spcBef>
                <a:spcPct val="0"/>
              </a:spcBef>
              <a:spcAft>
                <a:spcPct val="0"/>
              </a:spcAft>
              <a:defRPr/>
            </a:pPr>
            <a:fld id="{6CC72D31-0A1F-4446-B251-5763FDFFC8B0}" type="datetime1">
              <a:rPr lang="en-GB"/>
              <a:pPr fontAlgn="base">
                <a:spcBef>
                  <a:spcPct val="0"/>
                </a:spcBef>
                <a:spcAft>
                  <a:spcPct val="0"/>
                </a:spcAft>
                <a:defRPr/>
              </a:pPr>
              <a:t>17/09/2019</a:t>
            </a:fld>
            <a:endParaRPr lang="en-GB" dirty="0"/>
          </a:p>
        </p:txBody>
      </p:sp>
      <p:sp>
        <p:nvSpPr>
          <p:cNvPr id="1032" name="Rectangle 15"/>
          <p:cNvSpPr>
            <a:spLocks noGrp="1" noChangeArrowheads="1"/>
          </p:cNvSpPr>
          <p:nvPr>
            <p:ph type="title"/>
          </p:nvPr>
        </p:nvSpPr>
        <p:spPr bwMode="auto">
          <a:xfrm>
            <a:off x="912285" y="1482725"/>
            <a:ext cx="10367433" cy="61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here to add title</a:t>
            </a:r>
            <a:endParaRPr lang="de-DE"/>
          </a:p>
        </p:txBody>
      </p:sp>
    </p:spTree>
    <p:extLst>
      <p:ext uri="{BB962C8B-B14F-4D97-AF65-F5344CB8AC3E}">
        <p14:creationId xmlns:p14="http://schemas.microsoft.com/office/powerpoint/2010/main" val="21035927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ransition/>
  <p:hf sldNum="0" hdr="0" ftr="0" dt="0"/>
  <p:txStyles>
    <p:titleStyle>
      <a:lvl1pPr algn="l" rtl="0" fontAlgn="base">
        <a:spcBef>
          <a:spcPct val="0"/>
        </a:spcBef>
        <a:spcAft>
          <a:spcPct val="0"/>
        </a:spcAft>
        <a:defRPr sz="2400">
          <a:solidFill>
            <a:srgbClr val="6E6452"/>
          </a:solidFill>
          <a:latin typeface="+mj-lt"/>
          <a:ea typeface="+mj-ea"/>
          <a:cs typeface="+mj-cs"/>
        </a:defRPr>
      </a:lvl1pPr>
      <a:lvl2pPr algn="l" rtl="0" fontAlgn="base">
        <a:spcBef>
          <a:spcPct val="0"/>
        </a:spcBef>
        <a:spcAft>
          <a:spcPct val="0"/>
        </a:spcAft>
        <a:defRPr sz="2400">
          <a:solidFill>
            <a:srgbClr val="6E6452"/>
          </a:solidFill>
          <a:latin typeface="Arial" charset="0"/>
        </a:defRPr>
      </a:lvl2pPr>
      <a:lvl3pPr algn="l" rtl="0" fontAlgn="base">
        <a:spcBef>
          <a:spcPct val="0"/>
        </a:spcBef>
        <a:spcAft>
          <a:spcPct val="0"/>
        </a:spcAft>
        <a:defRPr sz="2400">
          <a:solidFill>
            <a:srgbClr val="6E6452"/>
          </a:solidFill>
          <a:latin typeface="Arial" charset="0"/>
        </a:defRPr>
      </a:lvl3pPr>
      <a:lvl4pPr algn="l" rtl="0" fontAlgn="base">
        <a:spcBef>
          <a:spcPct val="0"/>
        </a:spcBef>
        <a:spcAft>
          <a:spcPct val="0"/>
        </a:spcAft>
        <a:defRPr sz="2400">
          <a:solidFill>
            <a:srgbClr val="6E6452"/>
          </a:solidFill>
          <a:latin typeface="Arial" charset="0"/>
        </a:defRPr>
      </a:lvl4pPr>
      <a:lvl5pPr algn="l" rtl="0" fontAlgn="base">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fontAlgn="base">
        <a:spcBef>
          <a:spcPts val="400"/>
        </a:spcBef>
        <a:spcAft>
          <a:spcPts val="800"/>
        </a:spcAft>
        <a:buClr>
          <a:srgbClr val="C80F0F"/>
        </a:buClr>
        <a:buFont typeface="Arial" charset="0"/>
        <a:buChar char="•"/>
        <a:tabLst>
          <a:tab pos="2190750" algn="l"/>
        </a:tabLst>
        <a:defRPr>
          <a:solidFill>
            <a:srgbClr val="6E6452"/>
          </a:solidFill>
          <a:latin typeface="+mn-lt"/>
          <a:ea typeface="+mn-ea"/>
          <a:cs typeface="+mn-cs"/>
        </a:defRPr>
      </a:lvl1pPr>
      <a:lvl2pPr marL="7191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2pPr>
      <a:lvl3pPr marL="1079500"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3pPr>
      <a:lvl4pPr marL="1439863"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4pPr>
      <a:lvl5pPr marL="17986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hyperlink" Target="http://www.apacanalmoldova/" TargetMode="Externa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hyperlink" Target="http://www.apavital.ro/content.aspx?lang=RO&amp;item=1517&amp;ref=439"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hyperlink" Target="http://www.apavital.ro/content.aspx?lang=RO&amp;item=1517&amp;ref=428" TargetMode="External"/><Relationship Id="rId5" Type="http://schemas.openxmlformats.org/officeDocument/2006/relationships/hyperlink" Target="http://www.apavital.ro/content.aspx?lang=RO&amp;item=1517&amp;ref=373" TargetMode="External"/><Relationship Id="rId4" Type="http://schemas.openxmlformats.org/officeDocument/2006/relationships/hyperlink" Target="http://www.apavital.ro/content.aspx?lang=RO&amp;item=1517&amp;ref=37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9.jpeg"/><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oleObject" Target="../embeddings/oleObject1.bin"/></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hyperlink" Target="http://www.apavital.ro/" TargetMode="External"/><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42.jpeg"/><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8" Type="http://schemas.openxmlformats.org/officeDocument/2006/relationships/hyperlink" Target="http://www.mmediu.ro/" TargetMode="External"/><Relationship Id="rId3" Type="http://schemas.openxmlformats.org/officeDocument/2006/relationships/image" Target="../media/image12.png"/><Relationship Id="rId7" Type="http://schemas.openxmlformats.org/officeDocument/2006/relationships/hyperlink" Target="http://www.brml.ro/" TargetMode="Externa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hyperlink" Target="http://www.ms.ro/" TargetMode="External"/><Relationship Id="rId5" Type="http://schemas.openxmlformats.org/officeDocument/2006/relationships/hyperlink" Target="http://www.renar.ro/" TargetMode="External"/><Relationship Id="rId4" Type="http://schemas.openxmlformats.org/officeDocument/2006/relationships/hyperlink" Target="http://www.anrsc.ro/" TargetMode="External"/></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43.jpe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44.jpeg"/><Relationship Id="rId9" Type="http://schemas.microsoft.com/office/2007/relationships/diagramDrawing" Target="../diagrams/drawing2.xml"/><Relationship Id="rId14" Type="http://schemas.microsoft.com/office/2007/relationships/diagramDrawing" Target="../diagrams/drawing3.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hyperlink" Target="http://translate.googleusercontent.com/translate_c?hl=ro&amp;prev=/search?q=arcmap&amp;hl=ro&amp;biw=887&amp;bih=1052&amp;prmd=imvnsa&amp;rurl=translate.google.ro&amp;sl=en&amp;u=http://en.wikipedia.org/wiki/ArcGIS&amp;usg=ALkJrhgJ905Mz0vMyEbfsDCU7g2lWXFMsg" TargetMode="External"/><Relationship Id="rId5" Type="http://schemas.openxmlformats.org/officeDocument/2006/relationships/image" Target="../media/image47.jpeg"/><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hyperlink" Target="../../../Videos/Movie/APAVITAL%202017/filme/Vitalia.mp4" TargetMode="External"/><Relationship Id="rId2" Type="http://schemas.openxmlformats.org/officeDocument/2006/relationships/hyperlink" Target="file:///D:\Documentele%20mele\Prezentari%20ppt\APAVITAL\Arii%20de%20operare_v2ns2.pptx" TargetMode="External"/><Relationship Id="rId1" Type="http://schemas.openxmlformats.org/officeDocument/2006/relationships/slideLayout" Target="../slideLayouts/slideLayout26.xml"/><Relationship Id="rId4" Type="http://schemas.openxmlformats.org/officeDocument/2006/relationships/hyperlink" Target="file:///D:\Documentele%20mele\Prezentari%20ppt\Photo%20for%20Wather%20Pub.ppsx"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cid:ii_14b81e5b861d0c91" TargetMode="External"/><Relationship Id="rId5" Type="http://schemas.openxmlformats.org/officeDocument/2006/relationships/image" Target="../media/image52.png"/><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serviciilocale.md/" TargetMode="External"/><Relationship Id="rId7" Type="http://schemas.openxmlformats.org/officeDocument/2006/relationships/image" Target="../media/image6.png"/><Relationship Id="rId2" Type="http://schemas.openxmlformats.org/officeDocument/2006/relationships/hyperlink" Target="http://www.giz.de/" TargetMode="External"/><Relationship Id="rId1" Type="http://schemas.openxmlformats.org/officeDocument/2006/relationships/slideLayout" Target="../slideLayouts/slideLayout2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el 15"/>
          <p:cNvSpPr>
            <a:spLocks noGrp="1"/>
          </p:cNvSpPr>
          <p:nvPr>
            <p:ph type="title"/>
          </p:nvPr>
        </p:nvSpPr>
        <p:spPr>
          <a:xfrm>
            <a:off x="5352404" y="3552898"/>
            <a:ext cx="5383878" cy="1616211"/>
          </a:xfrm>
        </p:spPr>
        <p:txBody>
          <a:bodyPr/>
          <a:lstStyle/>
          <a:p>
            <a:pPr algn="r"/>
            <a:br>
              <a:rPr lang="en-US" sz="1800" b="1" i="1" dirty="0">
                <a:solidFill>
                  <a:schemeClr val="tx1"/>
                </a:solidFill>
              </a:rPr>
            </a:br>
            <a:r>
              <a:rPr lang="en-US" sz="1800" b="1" i="1" dirty="0">
                <a:solidFill>
                  <a:schemeClr val="tx1"/>
                </a:solidFill>
              </a:rPr>
              <a:t>Dr. </a:t>
            </a:r>
            <a:r>
              <a:rPr lang="en-US" sz="1800" b="1" i="1" dirty="0" err="1">
                <a:solidFill>
                  <a:schemeClr val="tx1"/>
                </a:solidFill>
              </a:rPr>
              <a:t>Ing</a:t>
            </a:r>
            <a:r>
              <a:rPr lang="en-US" sz="1800" b="1" i="1" dirty="0">
                <a:solidFill>
                  <a:schemeClr val="tx1"/>
                </a:solidFill>
              </a:rPr>
              <a:t>. </a:t>
            </a:r>
            <a:r>
              <a:rPr lang="en-US" sz="1800" b="1" i="1" dirty="0" err="1">
                <a:solidFill>
                  <a:schemeClr val="tx1"/>
                </a:solidFill>
              </a:rPr>
              <a:t>Mihail</a:t>
            </a:r>
            <a:r>
              <a:rPr lang="en-US" sz="1800" b="1" i="1" dirty="0">
                <a:solidFill>
                  <a:schemeClr val="tx1"/>
                </a:solidFill>
              </a:rPr>
              <a:t> DORUS </a:t>
            </a:r>
            <a:br>
              <a:rPr lang="en-US" sz="1800" b="1" i="1" dirty="0">
                <a:solidFill>
                  <a:schemeClr val="tx1"/>
                </a:solidFill>
              </a:rPr>
            </a:br>
            <a:r>
              <a:rPr lang="en-US" sz="1800" b="1" i="1" dirty="0">
                <a:solidFill>
                  <a:schemeClr val="tx1"/>
                </a:solidFill>
              </a:rPr>
              <a:t>Chisinau</a:t>
            </a:r>
            <a:r>
              <a:rPr lang="ro-MD" sz="1800" b="1" i="1" dirty="0">
                <a:solidFill>
                  <a:schemeClr val="tx1"/>
                </a:solidFill>
              </a:rPr>
              <a:t>, 17</a:t>
            </a:r>
            <a:r>
              <a:rPr lang="en-US" sz="1800" b="1" i="1" dirty="0">
                <a:solidFill>
                  <a:schemeClr val="tx1"/>
                </a:solidFill>
              </a:rPr>
              <a:t> </a:t>
            </a:r>
            <a:r>
              <a:rPr lang="en-US" sz="1800" b="1" i="1" dirty="0" err="1">
                <a:solidFill>
                  <a:schemeClr val="tx1"/>
                </a:solidFill>
              </a:rPr>
              <a:t>Septembrie</a:t>
            </a:r>
            <a:r>
              <a:rPr lang="en-US" sz="1800" b="1" i="1" dirty="0">
                <a:solidFill>
                  <a:schemeClr val="tx1"/>
                </a:solidFill>
              </a:rPr>
              <a:t> 2019</a:t>
            </a:r>
            <a:endParaRPr lang="ro-RO" sz="1800" b="1" i="1" dirty="0">
              <a:solidFill>
                <a:schemeClr val="tx1"/>
              </a:solidFill>
            </a:endParaRPr>
          </a:p>
        </p:txBody>
      </p:sp>
      <p:sp>
        <p:nvSpPr>
          <p:cNvPr id="13314" name="Inhaltsplatzhalter 16"/>
          <p:cNvSpPr>
            <a:spLocks noGrp="1"/>
          </p:cNvSpPr>
          <p:nvPr>
            <p:ph idx="1"/>
          </p:nvPr>
        </p:nvSpPr>
        <p:spPr>
          <a:xfrm>
            <a:off x="2509156" y="2393961"/>
            <a:ext cx="7971686" cy="2695901"/>
          </a:xfrm>
        </p:spPr>
        <p:txBody>
          <a:bodyPr/>
          <a:lstStyle/>
          <a:p>
            <a:pPr algn="ctr"/>
            <a:r>
              <a:rPr lang="es-ES" sz="3200" b="1" dirty="0" err="1">
                <a:solidFill>
                  <a:schemeClr val="tx1"/>
                </a:solidFill>
              </a:rPr>
              <a:t>Experiența</a:t>
            </a:r>
            <a:r>
              <a:rPr lang="es-ES" sz="3200" b="1" dirty="0">
                <a:solidFill>
                  <a:schemeClr val="tx1"/>
                </a:solidFill>
              </a:rPr>
              <a:t> </a:t>
            </a:r>
            <a:r>
              <a:rPr lang="es-ES" sz="3200" b="1" dirty="0" err="1">
                <a:solidFill>
                  <a:schemeClr val="tx1"/>
                </a:solidFill>
              </a:rPr>
              <a:t>României</a:t>
            </a:r>
            <a:r>
              <a:rPr lang="es-ES" sz="3200" b="1" dirty="0">
                <a:solidFill>
                  <a:schemeClr val="tx1"/>
                </a:solidFill>
              </a:rPr>
              <a:t> în regionalizare</a:t>
            </a:r>
            <a:r>
              <a:rPr lang="ro-MD" sz="3200" b="1" dirty="0">
                <a:solidFill>
                  <a:schemeClr val="tx1"/>
                </a:solidFill>
              </a:rPr>
              <a:t>a</a:t>
            </a:r>
            <a:r>
              <a:rPr lang="es-ES" sz="3200" b="1" dirty="0">
                <a:solidFill>
                  <a:schemeClr val="tx1"/>
                </a:solidFill>
              </a:rPr>
              <a:t> </a:t>
            </a:r>
            <a:r>
              <a:rPr lang="es-ES" sz="3200" b="1" dirty="0" err="1">
                <a:solidFill>
                  <a:schemeClr val="tx1"/>
                </a:solidFill>
              </a:rPr>
              <a:t>serviciilor</a:t>
            </a:r>
            <a:r>
              <a:rPr lang="es-ES" sz="3200" b="1" dirty="0">
                <a:solidFill>
                  <a:schemeClr val="tx1"/>
                </a:solidFill>
              </a:rPr>
              <a:t> AAC </a:t>
            </a:r>
          </a:p>
          <a:p>
            <a:pPr algn="ctr"/>
            <a:endParaRPr lang="es-ES" dirty="0">
              <a:solidFill>
                <a:schemeClr val="tx1">
                  <a:lumMod val="85000"/>
                  <a:lumOff val="15000"/>
                </a:schemeClr>
              </a:solidFill>
            </a:endParaRPr>
          </a:p>
          <a:p>
            <a:endParaRPr lang="de-DE" dirty="0">
              <a:solidFill>
                <a:schemeClr val="tx1"/>
              </a:solidFill>
            </a:endParaRPr>
          </a:p>
          <a:p>
            <a:endParaRPr lang="de-DE" dirty="0"/>
          </a:p>
        </p:txBody>
      </p:sp>
      <p:grpSp>
        <p:nvGrpSpPr>
          <p:cNvPr id="16" name="Group 15">
            <a:extLst>
              <a:ext uri="{FF2B5EF4-FFF2-40B4-BE49-F238E27FC236}">
                <a16:creationId xmlns:a16="http://schemas.microsoft.com/office/drawing/2014/main" id="{45698B8B-AF2B-4098-9880-3272D22D931A}"/>
              </a:ext>
            </a:extLst>
          </p:cNvPr>
          <p:cNvGrpSpPr/>
          <p:nvPr/>
        </p:nvGrpSpPr>
        <p:grpSpPr>
          <a:xfrm>
            <a:off x="1470340" y="178070"/>
            <a:ext cx="8624434" cy="1328738"/>
            <a:chOff x="321232" y="0"/>
            <a:chExt cx="8624434" cy="1328738"/>
          </a:xfrm>
        </p:grpSpPr>
        <p:pic>
          <p:nvPicPr>
            <p:cNvPr id="19" name="Picture 62">
              <a:extLst>
                <a:ext uri="{FF2B5EF4-FFF2-40B4-BE49-F238E27FC236}">
                  <a16:creationId xmlns:a16="http://schemas.microsoft.com/office/drawing/2014/main" id="{A4CCAD2C-4A82-4AAC-8BC3-A11ECE6090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8451" y="167752"/>
              <a:ext cx="84613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a:extLst>
                <a:ext uri="{FF2B5EF4-FFF2-40B4-BE49-F238E27FC236}">
                  <a16:creationId xmlns:a16="http://schemas.microsoft.com/office/drawing/2014/main" id="{11FD9B4D-7055-4EA2-8186-4084DE47B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230" t="9557" r="12494" b="5119"/>
            <a:stretch>
              <a:fillRect/>
            </a:stretch>
          </p:blipFill>
          <p:spPr bwMode="auto">
            <a:xfrm>
              <a:off x="7351816" y="0"/>
              <a:ext cx="15938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a:extLst>
                <a:ext uri="{FF2B5EF4-FFF2-40B4-BE49-F238E27FC236}">
                  <a16:creationId xmlns:a16="http://schemas.microsoft.com/office/drawing/2014/main" id="{D2C026B0-690D-491C-ABC0-81B89A41D2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232" y="177800"/>
              <a:ext cx="23034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10B5CD47-B555-49DF-BE12-FFC8EBE16C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3788" y="76962"/>
            <a:ext cx="2061037" cy="1033526"/>
          </a:xfrm>
          <a:prstGeom prst="rect">
            <a:avLst/>
          </a:prstGeom>
        </p:spPr>
      </p:pic>
      <p:grpSp>
        <p:nvGrpSpPr>
          <p:cNvPr id="23" name="Group 22">
            <a:extLst>
              <a:ext uri="{FF2B5EF4-FFF2-40B4-BE49-F238E27FC236}">
                <a16:creationId xmlns:a16="http://schemas.microsoft.com/office/drawing/2014/main" id="{3251922A-88A2-43DB-BFBB-10A8E0F3480F}"/>
              </a:ext>
            </a:extLst>
          </p:cNvPr>
          <p:cNvGrpSpPr/>
          <p:nvPr/>
        </p:nvGrpSpPr>
        <p:grpSpPr>
          <a:xfrm>
            <a:off x="2097226" y="5248356"/>
            <a:ext cx="8383616" cy="894407"/>
            <a:chOff x="449898" y="5545673"/>
            <a:chExt cx="8383616" cy="894407"/>
          </a:xfrm>
        </p:grpSpPr>
        <p:pic>
          <p:nvPicPr>
            <p:cNvPr id="24" name="Picture 11">
              <a:extLst>
                <a:ext uri="{FF2B5EF4-FFF2-40B4-BE49-F238E27FC236}">
                  <a16:creationId xmlns:a16="http://schemas.microsoft.com/office/drawing/2014/main" id="{C5519FE8-4B45-4672-BCBA-FA49155DF0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898" y="5652829"/>
              <a:ext cx="1901536" cy="78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feld 9">
              <a:extLst>
                <a:ext uri="{FF2B5EF4-FFF2-40B4-BE49-F238E27FC236}">
                  <a16:creationId xmlns:a16="http://schemas.microsoft.com/office/drawing/2014/main" id="{CFE338AA-CC60-470A-BE3E-96A683F556A3}"/>
                </a:ext>
              </a:extLst>
            </p:cNvPr>
            <p:cNvSpPr txBox="1">
              <a:spLocks noChangeArrowheads="1"/>
            </p:cNvSpPr>
            <p:nvPr/>
          </p:nvSpPr>
          <p:spPr bwMode="auto">
            <a:xfrm>
              <a:off x="1036640" y="5545673"/>
              <a:ext cx="1385655" cy="214312"/>
            </a:xfrm>
            <a:prstGeom prst="rect">
              <a:avLst/>
            </a:prstGeom>
            <a:noFill/>
            <a:ln>
              <a:noFill/>
            </a:ln>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MD" sz="800" b="0" dirty="0">
                  <a:solidFill>
                    <a:schemeClr val="tx2">
                      <a:lumMod val="75000"/>
                    </a:schemeClr>
                  </a:solidFill>
                </a:rPr>
                <a:t>În parteneriat cu:</a:t>
              </a:r>
              <a:endParaRPr lang="en-GB" sz="800" b="0" dirty="0">
                <a:solidFill>
                  <a:schemeClr val="tx2">
                    <a:lumMod val="75000"/>
                  </a:schemeClr>
                </a:solidFill>
              </a:endParaRPr>
            </a:p>
          </p:txBody>
        </p:sp>
        <p:pic>
          <p:nvPicPr>
            <p:cNvPr id="26" name="Picture 4">
              <a:extLst>
                <a:ext uri="{FF2B5EF4-FFF2-40B4-BE49-F238E27FC236}">
                  <a16:creationId xmlns:a16="http://schemas.microsoft.com/office/drawing/2014/main" id="{65682E7B-EAD2-441B-B914-62AFAEE124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3489" y="5863602"/>
              <a:ext cx="14700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0053577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sz="quarter" idx="4294967295"/>
          </p:nvPr>
        </p:nvSpPr>
        <p:spPr>
          <a:xfrm>
            <a:off x="406400" y="1414310"/>
            <a:ext cx="11379200" cy="4705704"/>
          </a:xfrm>
          <a:prstGeom prst="rect">
            <a:avLst/>
          </a:prstGeom>
        </p:spPr>
        <p:txBody>
          <a:bodyPr/>
          <a:lstStyle/>
          <a:p>
            <a:pPr algn="just" eaLnBrk="1" hangingPunct="1">
              <a:buBlip>
                <a:blip r:embed="rId2"/>
              </a:buBlip>
            </a:pPr>
            <a:r>
              <a:rPr lang="ro-RO" sz="2000" dirty="0">
                <a:solidFill>
                  <a:srgbClr val="17375E"/>
                </a:solidFill>
              </a:rPr>
              <a:t>Î</a:t>
            </a:r>
            <a:r>
              <a:rPr lang="en-GB" sz="2000" dirty="0">
                <a:solidFill>
                  <a:srgbClr val="17375E"/>
                </a:solidFill>
              </a:rPr>
              <a:t>n </a:t>
            </a:r>
            <a:r>
              <a:rPr lang="en-GB" sz="2000" dirty="0" err="1">
                <a:solidFill>
                  <a:srgbClr val="17375E"/>
                </a:solidFill>
              </a:rPr>
              <a:t>concluzie</a:t>
            </a:r>
            <a:r>
              <a:rPr lang="en-GB" sz="2000" dirty="0">
                <a:solidFill>
                  <a:srgbClr val="17375E"/>
                </a:solidFill>
              </a:rPr>
              <a:t>, </a:t>
            </a:r>
            <a:r>
              <a:rPr lang="en-GB" sz="2000" b="1" dirty="0" err="1">
                <a:solidFill>
                  <a:srgbClr val="0070C0"/>
                </a:solidFill>
              </a:rPr>
              <a:t>scopul</a:t>
            </a:r>
            <a:r>
              <a:rPr lang="en-GB" sz="2000" b="1" dirty="0">
                <a:solidFill>
                  <a:srgbClr val="0070C0"/>
                </a:solidFill>
              </a:rPr>
              <a:t> </a:t>
            </a:r>
            <a:r>
              <a:rPr lang="en-GB" sz="2000" b="1" dirty="0" err="1">
                <a:solidFill>
                  <a:srgbClr val="0070C0"/>
                </a:solidFill>
              </a:rPr>
              <a:t>regionaliz</a:t>
            </a:r>
            <a:r>
              <a:rPr lang="ro-RO" sz="2000" b="1" dirty="0">
                <a:solidFill>
                  <a:srgbClr val="0070C0"/>
                </a:solidFill>
              </a:rPr>
              <a:t>ă</a:t>
            </a:r>
            <a:r>
              <a:rPr lang="en-GB" sz="2000" b="1" dirty="0" err="1">
                <a:solidFill>
                  <a:srgbClr val="0070C0"/>
                </a:solidFill>
              </a:rPr>
              <a:t>rii</a:t>
            </a:r>
            <a:r>
              <a:rPr lang="en-GB" sz="2000" b="1" dirty="0">
                <a:solidFill>
                  <a:srgbClr val="0070C0"/>
                </a:solidFill>
              </a:rPr>
              <a:t> </a:t>
            </a:r>
            <a:r>
              <a:rPr lang="en-GB" sz="2000" b="1" dirty="0" err="1">
                <a:solidFill>
                  <a:srgbClr val="0070C0"/>
                </a:solidFill>
              </a:rPr>
              <a:t>serviciilor</a:t>
            </a:r>
            <a:r>
              <a:rPr lang="en-GB" sz="2000" b="1" dirty="0">
                <a:solidFill>
                  <a:srgbClr val="0070C0"/>
                </a:solidFill>
              </a:rPr>
              <a:t> de </a:t>
            </a:r>
            <a:r>
              <a:rPr lang="en-GB" sz="2000" b="1" dirty="0" err="1">
                <a:solidFill>
                  <a:srgbClr val="0070C0"/>
                </a:solidFill>
              </a:rPr>
              <a:t>ap</a:t>
            </a:r>
            <a:r>
              <a:rPr lang="ro-RO" sz="2000" b="1" dirty="0">
                <a:solidFill>
                  <a:srgbClr val="0070C0"/>
                </a:solidFill>
              </a:rPr>
              <a:t>ă</a:t>
            </a:r>
            <a:r>
              <a:rPr lang="en-GB" sz="2000" dirty="0">
                <a:solidFill>
                  <a:srgbClr val="0070C0"/>
                </a:solidFill>
              </a:rPr>
              <a:t>,</a:t>
            </a:r>
            <a:r>
              <a:rPr lang="en-GB" sz="2000" dirty="0">
                <a:solidFill>
                  <a:srgbClr val="17375E"/>
                </a:solidFill>
              </a:rPr>
              <a:t> </a:t>
            </a:r>
            <a:r>
              <a:rPr lang="en-GB" sz="2000" dirty="0" err="1">
                <a:solidFill>
                  <a:srgbClr val="17375E"/>
                </a:solidFill>
              </a:rPr>
              <a:t>ini</a:t>
            </a:r>
            <a:r>
              <a:rPr lang="ro-RO" sz="2000" dirty="0">
                <a:solidFill>
                  <a:srgbClr val="17375E"/>
                </a:solidFill>
              </a:rPr>
              <a:t>ț</a:t>
            </a:r>
            <a:r>
              <a:rPr lang="en-GB" sz="2000" dirty="0" err="1">
                <a:solidFill>
                  <a:srgbClr val="17375E"/>
                </a:solidFill>
              </a:rPr>
              <a:t>iat</a:t>
            </a:r>
            <a:r>
              <a:rPr lang="en-GB" sz="2000" dirty="0">
                <a:solidFill>
                  <a:srgbClr val="17375E"/>
                </a:solidFill>
              </a:rPr>
              <a:t> de </a:t>
            </a:r>
            <a:r>
              <a:rPr lang="en-GB" sz="2000" dirty="0" err="1">
                <a:solidFill>
                  <a:srgbClr val="17375E"/>
                </a:solidFill>
              </a:rPr>
              <a:t>autorit</a:t>
            </a:r>
            <a:r>
              <a:rPr lang="ro-RO" sz="2000" dirty="0">
                <a:solidFill>
                  <a:srgbClr val="17375E"/>
                </a:solidFill>
              </a:rPr>
              <a:t>ăț</a:t>
            </a:r>
            <a:r>
              <a:rPr lang="en-GB" sz="2000" dirty="0" err="1">
                <a:solidFill>
                  <a:srgbClr val="17375E"/>
                </a:solidFill>
              </a:rPr>
              <a:t>ile</a:t>
            </a:r>
            <a:r>
              <a:rPr lang="en-GB" sz="2000" dirty="0">
                <a:solidFill>
                  <a:srgbClr val="17375E"/>
                </a:solidFill>
              </a:rPr>
              <a:t> rom</a:t>
            </a:r>
            <a:r>
              <a:rPr lang="ro-RO" sz="2000" dirty="0">
                <a:solidFill>
                  <a:srgbClr val="17375E"/>
                </a:solidFill>
              </a:rPr>
              <a:t>â</a:t>
            </a:r>
            <a:r>
              <a:rPr lang="en-GB" sz="2000" dirty="0">
                <a:solidFill>
                  <a:srgbClr val="17375E"/>
                </a:solidFill>
              </a:rPr>
              <a:t>ne </a:t>
            </a:r>
            <a:r>
              <a:rPr lang="ro-RO" sz="2000" dirty="0">
                <a:solidFill>
                  <a:srgbClr val="17375E"/>
                </a:solidFill>
              </a:rPr>
              <a:t>ș</a:t>
            </a:r>
            <a:r>
              <a:rPr lang="en-GB" sz="2000" dirty="0" err="1">
                <a:solidFill>
                  <a:srgbClr val="17375E"/>
                </a:solidFill>
              </a:rPr>
              <a:t>i</a:t>
            </a:r>
            <a:r>
              <a:rPr lang="en-GB" sz="2000" dirty="0">
                <a:solidFill>
                  <a:srgbClr val="17375E"/>
                </a:solidFill>
              </a:rPr>
              <a:t> </a:t>
            </a:r>
            <a:r>
              <a:rPr lang="en-GB" sz="2000" dirty="0" err="1">
                <a:solidFill>
                  <a:srgbClr val="17375E"/>
                </a:solidFill>
              </a:rPr>
              <a:t>sprijinit</a:t>
            </a:r>
            <a:r>
              <a:rPr lang="en-GB" sz="2000" dirty="0">
                <a:solidFill>
                  <a:srgbClr val="17375E"/>
                </a:solidFill>
              </a:rPr>
              <a:t> </a:t>
            </a:r>
            <a:r>
              <a:rPr lang="ro-RO" sz="2000" dirty="0">
                <a:solidFill>
                  <a:srgbClr val="17375E"/>
                </a:solidFill>
              </a:rPr>
              <a:t>î</a:t>
            </a:r>
            <a:r>
              <a:rPr lang="en-GB" sz="2000" dirty="0">
                <a:solidFill>
                  <a:srgbClr val="17375E"/>
                </a:solidFill>
              </a:rPr>
              <a:t>n mare parte de </a:t>
            </a:r>
            <a:r>
              <a:rPr lang="en-GB" sz="2000" dirty="0" err="1">
                <a:solidFill>
                  <a:srgbClr val="17375E"/>
                </a:solidFill>
              </a:rPr>
              <a:t>programele</a:t>
            </a:r>
            <a:r>
              <a:rPr lang="en-GB" sz="2000" dirty="0">
                <a:solidFill>
                  <a:srgbClr val="17375E"/>
                </a:solidFill>
              </a:rPr>
              <a:t> UE de pre-</a:t>
            </a:r>
            <a:r>
              <a:rPr lang="en-GB" sz="2000" dirty="0" err="1">
                <a:solidFill>
                  <a:srgbClr val="17375E"/>
                </a:solidFill>
              </a:rPr>
              <a:t>aderare</a:t>
            </a:r>
            <a:r>
              <a:rPr lang="en-GB" sz="2000" dirty="0">
                <a:solidFill>
                  <a:srgbClr val="17375E"/>
                </a:solidFill>
              </a:rPr>
              <a:t> (PHARE, ISPA), a </a:t>
            </a:r>
            <a:r>
              <a:rPr lang="en-GB" sz="2000" dirty="0" err="1">
                <a:solidFill>
                  <a:srgbClr val="17375E"/>
                </a:solidFill>
              </a:rPr>
              <a:t>fost</a:t>
            </a:r>
            <a:r>
              <a:rPr lang="en-GB" sz="2000" dirty="0">
                <a:solidFill>
                  <a:srgbClr val="17375E"/>
                </a:solidFill>
              </a:rPr>
              <a:t> </a:t>
            </a:r>
            <a:r>
              <a:rPr lang="en-GB" sz="2000" dirty="0" err="1">
                <a:solidFill>
                  <a:srgbClr val="17375E"/>
                </a:solidFill>
              </a:rPr>
              <a:t>acela</a:t>
            </a:r>
            <a:r>
              <a:rPr lang="en-GB" sz="2000" dirty="0">
                <a:solidFill>
                  <a:srgbClr val="17375E"/>
                </a:solidFill>
              </a:rPr>
              <a:t> de a </a:t>
            </a:r>
            <a:r>
              <a:rPr lang="en-GB" sz="2000" dirty="0" err="1">
                <a:solidFill>
                  <a:srgbClr val="17375E"/>
                </a:solidFill>
              </a:rPr>
              <a:t>asista</a:t>
            </a:r>
            <a:r>
              <a:rPr lang="en-GB" sz="2000" dirty="0">
                <a:solidFill>
                  <a:srgbClr val="17375E"/>
                </a:solidFill>
              </a:rPr>
              <a:t> </a:t>
            </a:r>
            <a:r>
              <a:rPr lang="en-GB" sz="2000" dirty="0" err="1">
                <a:solidFill>
                  <a:srgbClr val="17375E"/>
                </a:solidFill>
              </a:rPr>
              <a:t>autorit</a:t>
            </a:r>
            <a:r>
              <a:rPr lang="ro-RO" sz="2000" dirty="0">
                <a:solidFill>
                  <a:srgbClr val="17375E"/>
                </a:solidFill>
              </a:rPr>
              <a:t>ăț</a:t>
            </a:r>
            <a:r>
              <a:rPr lang="en-GB" sz="2000" dirty="0" err="1">
                <a:solidFill>
                  <a:srgbClr val="17375E"/>
                </a:solidFill>
              </a:rPr>
              <a:t>ile</a:t>
            </a:r>
            <a:r>
              <a:rPr lang="en-GB" sz="2000" dirty="0">
                <a:solidFill>
                  <a:srgbClr val="17375E"/>
                </a:solidFill>
              </a:rPr>
              <a:t> locale </a:t>
            </a:r>
            <a:r>
              <a:rPr lang="ro-RO" sz="2000" dirty="0">
                <a:solidFill>
                  <a:srgbClr val="17375E"/>
                </a:solidFill>
              </a:rPr>
              <a:t>î</a:t>
            </a:r>
            <a:r>
              <a:rPr lang="en-GB" sz="2000" dirty="0">
                <a:solidFill>
                  <a:srgbClr val="17375E"/>
                </a:solidFill>
              </a:rPr>
              <a:t>n </a:t>
            </a:r>
            <a:r>
              <a:rPr lang="en-GB" sz="2000" b="1" i="1" dirty="0" err="1">
                <a:solidFill>
                  <a:srgbClr val="0070C0"/>
                </a:solidFill>
              </a:rPr>
              <a:t>crearea</a:t>
            </a:r>
            <a:r>
              <a:rPr lang="en-GB" sz="2000" b="1" i="1" dirty="0">
                <a:solidFill>
                  <a:srgbClr val="0070C0"/>
                </a:solidFill>
              </a:rPr>
              <a:t> </a:t>
            </a:r>
            <a:r>
              <a:rPr lang="en-GB" sz="2000" b="1" i="1" dirty="0" err="1">
                <a:solidFill>
                  <a:srgbClr val="0070C0"/>
                </a:solidFill>
              </a:rPr>
              <a:t>unor</a:t>
            </a:r>
            <a:r>
              <a:rPr lang="en-GB" sz="2000" b="1" i="1" dirty="0">
                <a:solidFill>
                  <a:srgbClr val="0070C0"/>
                </a:solidFill>
              </a:rPr>
              <a:t> </a:t>
            </a:r>
            <a:r>
              <a:rPr lang="en-GB" sz="2000" b="1" i="1" dirty="0" err="1">
                <a:solidFill>
                  <a:srgbClr val="0070C0"/>
                </a:solidFill>
              </a:rPr>
              <a:t>operatori</a:t>
            </a:r>
            <a:r>
              <a:rPr lang="en-GB" sz="2000" b="1" i="1" dirty="0">
                <a:solidFill>
                  <a:srgbClr val="0070C0"/>
                </a:solidFill>
              </a:rPr>
              <a:t> </a:t>
            </a:r>
            <a:r>
              <a:rPr lang="en-GB" sz="2000" b="1" i="1" dirty="0" err="1">
                <a:solidFill>
                  <a:srgbClr val="0070C0"/>
                </a:solidFill>
              </a:rPr>
              <a:t>eficien</a:t>
            </a:r>
            <a:r>
              <a:rPr lang="ro-RO" sz="2000" b="1" i="1" dirty="0">
                <a:solidFill>
                  <a:srgbClr val="0070C0"/>
                </a:solidFill>
              </a:rPr>
              <a:t>ț</a:t>
            </a:r>
            <a:r>
              <a:rPr lang="en-GB" sz="2000" b="1" i="1" dirty="0" err="1">
                <a:solidFill>
                  <a:srgbClr val="0070C0"/>
                </a:solidFill>
              </a:rPr>
              <a:t>i</a:t>
            </a:r>
            <a:r>
              <a:rPr lang="en-GB" sz="2000" b="1" i="1" dirty="0">
                <a:solidFill>
                  <a:srgbClr val="0070C0"/>
                </a:solidFill>
              </a:rPr>
              <a:t> </a:t>
            </a:r>
            <a:r>
              <a:rPr lang="en-GB" sz="2000" dirty="0">
                <a:solidFill>
                  <a:schemeClr val="tx1"/>
                </a:solidFill>
              </a:rPr>
              <a:t>de </a:t>
            </a:r>
            <a:r>
              <a:rPr lang="en-GB" sz="2000" dirty="0" err="1">
                <a:solidFill>
                  <a:schemeClr val="tx1"/>
                </a:solidFill>
              </a:rPr>
              <a:t>servicii</a:t>
            </a:r>
            <a:r>
              <a:rPr lang="en-GB" sz="2000" dirty="0">
                <a:solidFill>
                  <a:schemeClr val="tx1"/>
                </a:solidFill>
              </a:rPr>
              <a:t> </a:t>
            </a:r>
            <a:r>
              <a:rPr lang="en-GB" sz="2000" dirty="0" err="1">
                <a:solidFill>
                  <a:schemeClr val="tx1"/>
                </a:solidFill>
              </a:rPr>
              <a:t>regionale</a:t>
            </a:r>
            <a:r>
              <a:rPr lang="en-GB" sz="2000" dirty="0">
                <a:solidFill>
                  <a:schemeClr val="tx1"/>
                </a:solidFill>
              </a:rPr>
              <a:t> de </a:t>
            </a:r>
            <a:r>
              <a:rPr lang="en-GB" sz="2000" dirty="0" err="1">
                <a:solidFill>
                  <a:schemeClr val="tx1"/>
                </a:solidFill>
              </a:rPr>
              <a:t>ap</a:t>
            </a:r>
            <a:r>
              <a:rPr lang="ro-RO" sz="2000" dirty="0">
                <a:solidFill>
                  <a:schemeClr val="tx1"/>
                </a:solidFill>
              </a:rPr>
              <a:t>ă</a:t>
            </a:r>
            <a:r>
              <a:rPr lang="en-GB" sz="2000" dirty="0">
                <a:solidFill>
                  <a:schemeClr val="tx1"/>
                </a:solidFill>
              </a:rPr>
              <a:t> </a:t>
            </a:r>
            <a:r>
              <a:rPr lang="ro-RO" sz="2000" dirty="0">
                <a:solidFill>
                  <a:schemeClr val="tx1"/>
                </a:solidFill>
              </a:rPr>
              <a:t>ș</a:t>
            </a:r>
            <a:r>
              <a:rPr lang="en-GB" sz="2000" dirty="0" err="1">
                <a:solidFill>
                  <a:schemeClr val="tx1"/>
                </a:solidFill>
              </a:rPr>
              <a:t>i</a:t>
            </a:r>
            <a:r>
              <a:rPr lang="en-GB" sz="2000" dirty="0">
                <a:solidFill>
                  <a:schemeClr val="tx1"/>
                </a:solidFill>
              </a:rPr>
              <a:t> de </a:t>
            </a:r>
            <a:r>
              <a:rPr lang="en-GB" sz="2000" dirty="0" err="1">
                <a:solidFill>
                  <a:schemeClr val="tx1"/>
                </a:solidFill>
              </a:rPr>
              <a:t>canalizare</a:t>
            </a:r>
            <a:r>
              <a:rPr lang="en-GB" sz="2000" dirty="0">
                <a:solidFill>
                  <a:schemeClr val="tx1"/>
                </a:solidFill>
              </a:rPr>
              <a:t> </a:t>
            </a:r>
            <a:r>
              <a:rPr lang="ro-RO" sz="2000" dirty="0">
                <a:solidFill>
                  <a:schemeClr val="tx1"/>
                </a:solidFill>
              </a:rPr>
              <a:t>ș</a:t>
            </a:r>
            <a:r>
              <a:rPr lang="en-GB" sz="2000" dirty="0" err="1">
                <a:solidFill>
                  <a:schemeClr val="tx1"/>
                </a:solidFill>
              </a:rPr>
              <a:t>i</a:t>
            </a:r>
            <a:r>
              <a:rPr lang="en-GB" sz="2000" b="1" i="1" dirty="0">
                <a:solidFill>
                  <a:srgbClr val="0070C0"/>
                </a:solidFill>
              </a:rPr>
              <a:t> </a:t>
            </a:r>
            <a:r>
              <a:rPr lang="en-GB" sz="2000" b="1" i="1" u="sng" dirty="0">
                <a:solidFill>
                  <a:schemeClr val="accent1"/>
                </a:solidFill>
              </a:rPr>
              <a:t>de a m</a:t>
            </a:r>
            <a:r>
              <a:rPr lang="ro-RO" sz="2000" b="1" i="1" u="sng" dirty="0">
                <a:solidFill>
                  <a:schemeClr val="accent1"/>
                </a:solidFill>
              </a:rPr>
              <a:t>ă</a:t>
            </a:r>
            <a:r>
              <a:rPr lang="en-GB" sz="2000" b="1" i="1" u="sng" dirty="0" err="1">
                <a:solidFill>
                  <a:schemeClr val="accent1"/>
                </a:solidFill>
              </a:rPr>
              <a:t>ri</a:t>
            </a:r>
            <a:r>
              <a:rPr lang="en-GB" sz="2000" b="1" i="1" u="sng" dirty="0">
                <a:solidFill>
                  <a:schemeClr val="accent1"/>
                </a:solidFill>
              </a:rPr>
              <a:t> </a:t>
            </a:r>
            <a:r>
              <a:rPr lang="en-GB" sz="2000" b="1" i="1" u="sng" dirty="0" err="1">
                <a:solidFill>
                  <a:schemeClr val="accent1"/>
                </a:solidFill>
              </a:rPr>
              <a:t>capacitatea</a:t>
            </a:r>
            <a:r>
              <a:rPr lang="en-GB" sz="2000" b="1" i="1" u="sng" dirty="0">
                <a:solidFill>
                  <a:schemeClr val="accent1"/>
                </a:solidFill>
              </a:rPr>
              <a:t> </a:t>
            </a:r>
            <a:r>
              <a:rPr lang="en-GB" sz="2000" b="1" i="1" u="sng" dirty="0" err="1">
                <a:solidFill>
                  <a:schemeClr val="accent1"/>
                </a:solidFill>
              </a:rPr>
              <a:t>autorit</a:t>
            </a:r>
            <a:r>
              <a:rPr lang="ro-RO" sz="2000" b="1" i="1" u="sng" dirty="0">
                <a:solidFill>
                  <a:schemeClr val="accent1"/>
                </a:solidFill>
              </a:rPr>
              <a:t>ăț</a:t>
            </a:r>
            <a:r>
              <a:rPr lang="en-GB" sz="2000" b="1" i="1" u="sng" dirty="0" err="1">
                <a:solidFill>
                  <a:schemeClr val="accent1"/>
                </a:solidFill>
              </a:rPr>
              <a:t>ilor</a:t>
            </a:r>
            <a:r>
              <a:rPr lang="en-GB" sz="2000" b="1" i="1" u="sng" dirty="0">
                <a:solidFill>
                  <a:schemeClr val="accent1"/>
                </a:solidFill>
              </a:rPr>
              <a:t> locale de a-</a:t>
            </a:r>
            <a:r>
              <a:rPr lang="ro-RO" sz="2000" b="1" i="1" u="sng" dirty="0">
                <a:solidFill>
                  <a:schemeClr val="accent1"/>
                </a:solidFill>
              </a:rPr>
              <a:t>ș</a:t>
            </a:r>
            <a:r>
              <a:rPr lang="en-GB" sz="2000" b="1" i="1" u="sng" dirty="0" err="1">
                <a:solidFill>
                  <a:schemeClr val="accent1"/>
                </a:solidFill>
              </a:rPr>
              <a:t>i</a:t>
            </a:r>
            <a:r>
              <a:rPr lang="en-GB" sz="2000" b="1" i="1" u="sng" dirty="0">
                <a:solidFill>
                  <a:schemeClr val="accent1"/>
                </a:solidFill>
              </a:rPr>
              <a:t> </a:t>
            </a:r>
            <a:r>
              <a:rPr lang="en-GB" sz="2000" b="1" i="1" u="sng" dirty="0" err="1">
                <a:solidFill>
                  <a:schemeClr val="accent1"/>
                </a:solidFill>
              </a:rPr>
              <a:t>controla</a:t>
            </a:r>
            <a:r>
              <a:rPr lang="en-GB" sz="2000" b="1" i="1" u="sng" dirty="0">
                <a:solidFill>
                  <a:schemeClr val="accent1"/>
                </a:solidFill>
              </a:rPr>
              <a:t> </a:t>
            </a:r>
            <a:r>
              <a:rPr lang="en-GB" sz="2000" b="1" i="1" u="sng" dirty="0" err="1">
                <a:solidFill>
                  <a:schemeClr val="accent1"/>
                </a:solidFill>
              </a:rPr>
              <a:t>eficient</a:t>
            </a:r>
            <a:r>
              <a:rPr lang="en-GB" sz="2000" b="1" i="1" u="sng" dirty="0">
                <a:solidFill>
                  <a:schemeClr val="accent1"/>
                </a:solidFill>
              </a:rPr>
              <a:t> </a:t>
            </a:r>
            <a:r>
              <a:rPr lang="en-GB" sz="2000" b="1" i="1" u="sng" dirty="0" err="1">
                <a:solidFill>
                  <a:schemeClr val="accent1"/>
                </a:solidFill>
              </a:rPr>
              <a:t>activit</a:t>
            </a:r>
            <a:r>
              <a:rPr lang="ro-RO" sz="2000" b="1" i="1" u="sng" dirty="0">
                <a:solidFill>
                  <a:schemeClr val="accent1"/>
                </a:solidFill>
              </a:rPr>
              <a:t>ăț</a:t>
            </a:r>
            <a:r>
              <a:rPr lang="en-GB" sz="2000" b="1" i="1" u="sng" dirty="0" err="1">
                <a:solidFill>
                  <a:schemeClr val="accent1"/>
                </a:solidFill>
              </a:rPr>
              <a:t>ile</a:t>
            </a:r>
            <a:r>
              <a:rPr lang="en-GB" sz="2000" b="1" i="1" u="sng" dirty="0">
                <a:solidFill>
                  <a:schemeClr val="accent1"/>
                </a:solidFill>
              </a:rPr>
              <a:t> </a:t>
            </a:r>
            <a:r>
              <a:rPr lang="en-GB" sz="2000" b="1" i="1" u="sng" dirty="0" err="1">
                <a:solidFill>
                  <a:schemeClr val="accent1"/>
                </a:solidFill>
              </a:rPr>
              <a:t>prin</a:t>
            </a:r>
            <a:r>
              <a:rPr lang="en-GB" sz="2000" b="1" i="1" u="sng" dirty="0">
                <a:solidFill>
                  <a:schemeClr val="accent1"/>
                </a:solidFill>
              </a:rPr>
              <a:t> </a:t>
            </a:r>
            <a:r>
              <a:rPr lang="en-GB" sz="2000" b="1" i="1" u="sng" dirty="0" err="1">
                <a:solidFill>
                  <a:schemeClr val="accent1"/>
                </a:solidFill>
              </a:rPr>
              <a:t>intermediul</a:t>
            </a:r>
            <a:r>
              <a:rPr lang="en-GB" sz="2000" b="1" i="1" u="sng" dirty="0">
                <a:solidFill>
                  <a:schemeClr val="accent1"/>
                </a:solidFill>
              </a:rPr>
              <a:t> </a:t>
            </a:r>
            <a:r>
              <a:rPr lang="en-GB" sz="2000" b="1" i="1" u="sng" dirty="0" err="1">
                <a:solidFill>
                  <a:schemeClr val="accent1"/>
                </a:solidFill>
              </a:rPr>
              <a:t>unei</a:t>
            </a:r>
            <a:r>
              <a:rPr lang="en-GB" sz="2000" b="1" i="1" u="sng" dirty="0">
                <a:solidFill>
                  <a:schemeClr val="accent1"/>
                </a:solidFill>
              </a:rPr>
              <a:t> </a:t>
            </a:r>
            <a:r>
              <a:rPr lang="en-GB" sz="2000" b="1" i="1" u="sng" dirty="0" err="1">
                <a:solidFill>
                  <a:schemeClr val="accent1"/>
                </a:solidFill>
              </a:rPr>
              <a:t>entit</a:t>
            </a:r>
            <a:r>
              <a:rPr lang="ro-RO" sz="2000" b="1" i="1" u="sng" dirty="0">
                <a:solidFill>
                  <a:schemeClr val="accent1"/>
                </a:solidFill>
              </a:rPr>
              <a:t>ăț</a:t>
            </a:r>
            <a:r>
              <a:rPr lang="en-GB" sz="2000" b="1" i="1" u="sng" dirty="0" err="1">
                <a:solidFill>
                  <a:schemeClr val="accent1"/>
                </a:solidFill>
              </a:rPr>
              <a:t>i</a:t>
            </a:r>
            <a:r>
              <a:rPr lang="en-GB" sz="2000" b="1" i="1" u="sng" dirty="0">
                <a:solidFill>
                  <a:schemeClr val="accent1"/>
                </a:solidFill>
              </a:rPr>
              <a:t> </a:t>
            </a:r>
            <a:r>
              <a:rPr lang="en-GB" sz="2000" b="1" i="1" u="sng" dirty="0" err="1">
                <a:solidFill>
                  <a:schemeClr val="accent1"/>
                </a:solidFill>
              </a:rPr>
              <a:t>numite</a:t>
            </a:r>
            <a:r>
              <a:rPr lang="en-GB" sz="2000" b="1" i="1" u="sng" dirty="0">
                <a:solidFill>
                  <a:schemeClr val="accent1"/>
                </a:solidFill>
              </a:rPr>
              <a:t> </a:t>
            </a:r>
            <a:r>
              <a:rPr lang="en-GB" sz="2000" b="1" i="1" u="sng" dirty="0" err="1">
                <a:solidFill>
                  <a:schemeClr val="accent1"/>
                </a:solidFill>
              </a:rPr>
              <a:t>Asocia</a:t>
            </a:r>
            <a:r>
              <a:rPr lang="ro-RO" sz="2000" b="1" i="1" u="sng" dirty="0">
                <a:solidFill>
                  <a:schemeClr val="accent1"/>
                </a:solidFill>
              </a:rPr>
              <a:t>ț</a:t>
            </a:r>
            <a:r>
              <a:rPr lang="en-GB" sz="2000" b="1" i="1" u="sng" dirty="0" err="1">
                <a:solidFill>
                  <a:schemeClr val="accent1"/>
                </a:solidFill>
              </a:rPr>
              <a:t>ie</a:t>
            </a:r>
            <a:r>
              <a:rPr lang="en-GB" sz="2000" b="1" i="1" u="sng" dirty="0">
                <a:solidFill>
                  <a:schemeClr val="accent1"/>
                </a:solidFill>
              </a:rPr>
              <a:t> de </a:t>
            </a:r>
            <a:r>
              <a:rPr lang="en-GB" sz="2000" b="1" i="1" u="sng" dirty="0" err="1">
                <a:solidFill>
                  <a:schemeClr val="accent1"/>
                </a:solidFill>
              </a:rPr>
              <a:t>Dezvoltare</a:t>
            </a:r>
            <a:r>
              <a:rPr lang="en-GB" sz="2000" b="1" i="1" u="sng" dirty="0">
                <a:solidFill>
                  <a:schemeClr val="accent1"/>
                </a:solidFill>
              </a:rPr>
              <a:t> </a:t>
            </a:r>
            <a:r>
              <a:rPr lang="en-GB" sz="2000" b="1" i="1" u="sng" dirty="0" err="1">
                <a:solidFill>
                  <a:schemeClr val="accent1"/>
                </a:solidFill>
              </a:rPr>
              <a:t>Intercomunitar</a:t>
            </a:r>
            <a:r>
              <a:rPr lang="ro-RO" sz="2000" b="1" i="1" u="sng" dirty="0">
                <a:solidFill>
                  <a:schemeClr val="accent1"/>
                </a:solidFill>
              </a:rPr>
              <a:t>ă</a:t>
            </a:r>
            <a:r>
              <a:rPr lang="en-GB" sz="2000" b="1" i="1" u="sng" dirty="0">
                <a:solidFill>
                  <a:schemeClr val="accent1"/>
                </a:solidFill>
              </a:rPr>
              <a:t> (ADI)</a:t>
            </a:r>
            <a:r>
              <a:rPr lang="en-GB" sz="2000" i="1" u="sng" dirty="0">
                <a:solidFill>
                  <a:schemeClr val="accent1"/>
                </a:solidFill>
              </a:rPr>
              <a:t>. </a:t>
            </a:r>
          </a:p>
          <a:p>
            <a:pPr marL="0" indent="0" algn="just" eaLnBrk="1" hangingPunct="1">
              <a:buNone/>
            </a:pPr>
            <a:endParaRPr lang="en-US" sz="2000" dirty="0">
              <a:solidFill>
                <a:srgbClr val="17375E"/>
              </a:solidFill>
            </a:endParaRPr>
          </a:p>
          <a:p>
            <a:pPr algn="just" eaLnBrk="1" hangingPunct="1">
              <a:buBlip>
                <a:blip r:embed="rId2"/>
              </a:buBlip>
            </a:pPr>
            <a:r>
              <a:rPr lang="en-GB" sz="2000" dirty="0">
                <a:solidFill>
                  <a:srgbClr val="17375E"/>
                </a:solidFill>
              </a:rPr>
              <a:t>ADI </a:t>
            </a:r>
            <a:r>
              <a:rPr lang="en-GB" sz="2000" dirty="0" err="1">
                <a:solidFill>
                  <a:srgbClr val="17375E"/>
                </a:solidFill>
              </a:rPr>
              <a:t>urma</a:t>
            </a:r>
            <a:r>
              <a:rPr lang="en-GB" sz="2000" dirty="0">
                <a:solidFill>
                  <a:srgbClr val="17375E"/>
                </a:solidFill>
              </a:rPr>
              <a:t> s</a:t>
            </a:r>
            <a:r>
              <a:rPr lang="ro-RO" sz="2000" dirty="0">
                <a:solidFill>
                  <a:srgbClr val="17375E"/>
                </a:solidFill>
              </a:rPr>
              <a:t>ă</a:t>
            </a:r>
            <a:r>
              <a:rPr lang="en-GB" sz="2000" dirty="0">
                <a:solidFill>
                  <a:srgbClr val="17375E"/>
                </a:solidFill>
              </a:rPr>
              <a:t> fie </a:t>
            </a:r>
            <a:r>
              <a:rPr lang="en-GB" sz="2000" dirty="0" err="1">
                <a:solidFill>
                  <a:srgbClr val="17375E"/>
                </a:solidFill>
              </a:rPr>
              <a:t>principalul</a:t>
            </a:r>
            <a:r>
              <a:rPr lang="en-GB" sz="2000" dirty="0">
                <a:solidFill>
                  <a:srgbClr val="17375E"/>
                </a:solidFill>
              </a:rPr>
              <a:t> interlocutor </a:t>
            </a:r>
            <a:r>
              <a:rPr lang="en-GB" sz="2000" dirty="0" err="1">
                <a:solidFill>
                  <a:srgbClr val="17375E"/>
                </a:solidFill>
              </a:rPr>
              <a:t>pentru</a:t>
            </a:r>
            <a:r>
              <a:rPr lang="en-GB" sz="2000" dirty="0">
                <a:solidFill>
                  <a:srgbClr val="17375E"/>
                </a:solidFill>
              </a:rPr>
              <a:t> OR, cu </a:t>
            </a:r>
            <a:r>
              <a:rPr lang="en-GB" sz="2000" dirty="0" err="1">
                <a:solidFill>
                  <a:srgbClr val="17375E"/>
                </a:solidFill>
              </a:rPr>
              <a:t>rol</a:t>
            </a:r>
            <a:r>
              <a:rPr lang="en-GB" sz="2000" dirty="0">
                <a:solidFill>
                  <a:srgbClr val="17375E"/>
                </a:solidFill>
              </a:rPr>
              <a:t> de </a:t>
            </a:r>
            <a:r>
              <a:rPr lang="en-GB" sz="2000" dirty="0" err="1">
                <a:solidFill>
                  <a:srgbClr val="17375E"/>
                </a:solidFill>
              </a:rPr>
              <a:t>coordonare</a:t>
            </a:r>
            <a:r>
              <a:rPr lang="en-GB" sz="2000" dirty="0">
                <a:solidFill>
                  <a:srgbClr val="17375E"/>
                </a:solidFill>
              </a:rPr>
              <a:t>, </a:t>
            </a:r>
            <a:r>
              <a:rPr lang="en-GB" sz="2000" dirty="0" err="1">
                <a:solidFill>
                  <a:srgbClr val="17375E"/>
                </a:solidFill>
              </a:rPr>
              <a:t>reprezent</a:t>
            </a:r>
            <a:r>
              <a:rPr lang="ro-RO" sz="2000" dirty="0">
                <a:solidFill>
                  <a:srgbClr val="17375E"/>
                </a:solidFill>
              </a:rPr>
              <a:t>â</a:t>
            </a:r>
            <a:r>
              <a:rPr lang="en-GB" sz="2000" dirty="0" err="1">
                <a:solidFill>
                  <a:srgbClr val="17375E"/>
                </a:solidFill>
              </a:rPr>
              <a:t>nd</a:t>
            </a:r>
            <a:r>
              <a:rPr lang="en-GB" sz="2000" dirty="0">
                <a:solidFill>
                  <a:srgbClr val="17375E"/>
                </a:solidFill>
              </a:rPr>
              <a:t> </a:t>
            </a:r>
            <a:r>
              <a:rPr lang="en-GB" sz="2000" dirty="0" err="1">
                <a:solidFill>
                  <a:srgbClr val="17375E"/>
                </a:solidFill>
              </a:rPr>
              <a:t>interesele</a:t>
            </a:r>
            <a:r>
              <a:rPr lang="en-GB" sz="2000" dirty="0">
                <a:solidFill>
                  <a:srgbClr val="17375E"/>
                </a:solidFill>
              </a:rPr>
              <a:t> </a:t>
            </a:r>
            <a:r>
              <a:rPr lang="en-GB" sz="2000" dirty="0" err="1">
                <a:solidFill>
                  <a:srgbClr val="17375E"/>
                </a:solidFill>
              </a:rPr>
              <a:t>comune</a:t>
            </a:r>
            <a:r>
              <a:rPr lang="en-GB" sz="2000" dirty="0">
                <a:solidFill>
                  <a:srgbClr val="17375E"/>
                </a:solidFill>
              </a:rPr>
              <a:t> ale </a:t>
            </a:r>
            <a:r>
              <a:rPr lang="en-GB" sz="2000" dirty="0" err="1">
                <a:solidFill>
                  <a:srgbClr val="17375E"/>
                </a:solidFill>
              </a:rPr>
              <a:t>membrilor</a:t>
            </a:r>
            <a:r>
              <a:rPr lang="en-GB" sz="2000" dirty="0">
                <a:solidFill>
                  <a:srgbClr val="17375E"/>
                </a:solidFill>
              </a:rPr>
              <a:t> s</a:t>
            </a:r>
            <a:r>
              <a:rPr lang="ro-RO" sz="2000" dirty="0">
                <a:solidFill>
                  <a:srgbClr val="17375E"/>
                </a:solidFill>
              </a:rPr>
              <a:t>ă</a:t>
            </a:r>
            <a:r>
              <a:rPr lang="en-GB" sz="2000" dirty="0" err="1">
                <a:solidFill>
                  <a:srgbClr val="17375E"/>
                </a:solidFill>
              </a:rPr>
              <a:t>i</a:t>
            </a:r>
            <a:r>
              <a:rPr lang="en-GB" sz="2000" dirty="0">
                <a:solidFill>
                  <a:srgbClr val="17375E"/>
                </a:solidFill>
              </a:rPr>
              <a:t> </a:t>
            </a:r>
            <a:r>
              <a:rPr lang="ro-RO" sz="2000" dirty="0">
                <a:solidFill>
                  <a:srgbClr val="17375E"/>
                </a:solidFill>
              </a:rPr>
              <a:t>î</a:t>
            </a:r>
            <a:r>
              <a:rPr lang="en-GB" sz="2000" dirty="0">
                <a:solidFill>
                  <a:srgbClr val="17375E"/>
                </a:solidFill>
              </a:rPr>
              <a:t>n </a:t>
            </a:r>
            <a:r>
              <a:rPr lang="en-GB" sz="2000" dirty="0" err="1">
                <a:solidFill>
                  <a:srgbClr val="17375E"/>
                </a:solidFill>
              </a:rPr>
              <a:t>ceea</a:t>
            </a:r>
            <a:r>
              <a:rPr lang="en-GB" sz="2000" dirty="0">
                <a:solidFill>
                  <a:srgbClr val="17375E"/>
                </a:solidFill>
              </a:rPr>
              <a:t> </a:t>
            </a:r>
            <a:r>
              <a:rPr lang="en-GB" sz="2000" dirty="0" err="1">
                <a:solidFill>
                  <a:srgbClr val="17375E"/>
                </a:solidFill>
              </a:rPr>
              <a:t>ce</a:t>
            </a:r>
            <a:r>
              <a:rPr lang="en-GB" sz="2000" dirty="0">
                <a:solidFill>
                  <a:srgbClr val="17375E"/>
                </a:solidFill>
              </a:rPr>
              <a:t> </a:t>
            </a:r>
            <a:r>
              <a:rPr lang="en-GB" sz="2000" dirty="0" err="1">
                <a:solidFill>
                  <a:srgbClr val="17375E"/>
                </a:solidFill>
              </a:rPr>
              <a:t>prive</a:t>
            </a:r>
            <a:r>
              <a:rPr lang="ro-RO" sz="2000" dirty="0">
                <a:solidFill>
                  <a:srgbClr val="17375E"/>
                </a:solidFill>
              </a:rPr>
              <a:t>ș</a:t>
            </a:r>
            <a:r>
              <a:rPr lang="en-GB" sz="2000" dirty="0" err="1">
                <a:solidFill>
                  <a:srgbClr val="17375E"/>
                </a:solidFill>
              </a:rPr>
              <a:t>te</a:t>
            </a:r>
            <a:r>
              <a:rPr lang="en-GB" sz="2000" dirty="0">
                <a:solidFill>
                  <a:srgbClr val="17375E"/>
                </a:solidFill>
              </a:rPr>
              <a:t> </a:t>
            </a:r>
            <a:r>
              <a:rPr lang="en-GB" sz="2000" dirty="0" err="1">
                <a:solidFill>
                  <a:srgbClr val="17375E"/>
                </a:solidFill>
              </a:rPr>
              <a:t>serviciile</a:t>
            </a:r>
            <a:r>
              <a:rPr lang="en-GB" sz="2000" dirty="0">
                <a:solidFill>
                  <a:srgbClr val="17375E"/>
                </a:solidFill>
              </a:rPr>
              <a:t> de </a:t>
            </a:r>
            <a:r>
              <a:rPr lang="en-GB" sz="2000" dirty="0" err="1">
                <a:solidFill>
                  <a:srgbClr val="17375E"/>
                </a:solidFill>
              </a:rPr>
              <a:t>ap</a:t>
            </a:r>
            <a:r>
              <a:rPr lang="ro-RO" sz="2000" dirty="0">
                <a:solidFill>
                  <a:srgbClr val="17375E"/>
                </a:solidFill>
              </a:rPr>
              <a:t>ă</a:t>
            </a:r>
            <a:r>
              <a:rPr lang="en-GB" sz="2000" dirty="0">
                <a:solidFill>
                  <a:srgbClr val="17375E"/>
                </a:solidFill>
              </a:rPr>
              <a:t> </a:t>
            </a:r>
            <a:r>
              <a:rPr lang="ro-RO" sz="2000" dirty="0">
                <a:solidFill>
                  <a:srgbClr val="17375E"/>
                </a:solidFill>
              </a:rPr>
              <a:t>ș</a:t>
            </a:r>
            <a:r>
              <a:rPr lang="en-GB" sz="2000" dirty="0" err="1">
                <a:solidFill>
                  <a:srgbClr val="17375E"/>
                </a:solidFill>
              </a:rPr>
              <a:t>i</a:t>
            </a:r>
            <a:r>
              <a:rPr lang="en-GB" sz="2000" dirty="0">
                <a:solidFill>
                  <a:srgbClr val="17375E"/>
                </a:solidFill>
              </a:rPr>
              <a:t> de </a:t>
            </a:r>
            <a:r>
              <a:rPr lang="en-GB" sz="2000" dirty="0" err="1">
                <a:solidFill>
                  <a:srgbClr val="17375E"/>
                </a:solidFill>
              </a:rPr>
              <a:t>canalizare</a:t>
            </a:r>
            <a:r>
              <a:rPr lang="en-GB" sz="2000" dirty="0">
                <a:solidFill>
                  <a:srgbClr val="17375E"/>
                </a:solidFill>
              </a:rPr>
              <a:t>, </a:t>
            </a:r>
            <a:r>
              <a:rPr lang="ro-RO" sz="2000" dirty="0">
                <a:solidFill>
                  <a:srgbClr val="17375E"/>
                </a:solidFill>
              </a:rPr>
              <a:t>în</a:t>
            </a:r>
            <a:r>
              <a:rPr lang="en-GB" sz="2000" dirty="0">
                <a:solidFill>
                  <a:srgbClr val="17375E"/>
                </a:solidFill>
              </a:rPr>
              <a:t> principal </a:t>
            </a:r>
            <a:r>
              <a:rPr lang="en-GB" sz="2000" dirty="0" err="1">
                <a:solidFill>
                  <a:srgbClr val="17375E"/>
                </a:solidFill>
              </a:rPr>
              <a:t>referitor</a:t>
            </a:r>
            <a:r>
              <a:rPr lang="en-GB" sz="2000" dirty="0">
                <a:solidFill>
                  <a:srgbClr val="17375E"/>
                </a:solidFill>
              </a:rPr>
              <a:t> la:</a:t>
            </a:r>
            <a:endParaRPr lang="ro-RO" sz="2000" dirty="0">
              <a:solidFill>
                <a:srgbClr val="17375E"/>
              </a:solidFill>
            </a:endParaRPr>
          </a:p>
          <a:p>
            <a:pPr marL="360363" lvl="1" indent="0" algn="just" eaLnBrk="1" hangingPunct="1">
              <a:buNone/>
            </a:pPr>
            <a:r>
              <a:rPr lang="en-GB" dirty="0">
                <a:solidFill>
                  <a:srgbClr val="17375E"/>
                </a:solidFill>
              </a:rPr>
              <a:t>	</a:t>
            </a:r>
            <a:r>
              <a:rPr lang="en-GB" sz="2000" dirty="0">
                <a:solidFill>
                  <a:srgbClr val="17375E"/>
                </a:solidFill>
              </a:rPr>
              <a:t>(</a:t>
            </a:r>
            <a:r>
              <a:rPr lang="en-GB" sz="2000" dirty="0" err="1">
                <a:solidFill>
                  <a:srgbClr val="17375E"/>
                </a:solidFill>
              </a:rPr>
              <a:t>i</a:t>
            </a:r>
            <a:r>
              <a:rPr lang="en-GB" sz="2000" dirty="0">
                <a:solidFill>
                  <a:srgbClr val="17375E"/>
                </a:solidFill>
              </a:rPr>
              <a:t>) </a:t>
            </a:r>
            <a:r>
              <a:rPr lang="en-GB" sz="2000" dirty="0" err="1">
                <a:solidFill>
                  <a:srgbClr val="17375E"/>
                </a:solidFill>
              </a:rPr>
              <a:t>strategia</a:t>
            </a:r>
            <a:r>
              <a:rPr lang="en-GB" sz="2000" dirty="0">
                <a:solidFill>
                  <a:srgbClr val="17375E"/>
                </a:solidFill>
              </a:rPr>
              <a:t> </a:t>
            </a:r>
            <a:r>
              <a:rPr lang="en-GB" sz="2000" dirty="0" err="1">
                <a:solidFill>
                  <a:srgbClr val="17375E"/>
                </a:solidFill>
              </a:rPr>
              <a:t>comun</a:t>
            </a:r>
            <a:r>
              <a:rPr lang="ro-RO" sz="2000" dirty="0">
                <a:solidFill>
                  <a:srgbClr val="17375E"/>
                </a:solidFill>
              </a:rPr>
              <a:t>ă</a:t>
            </a:r>
            <a:r>
              <a:rPr lang="en-GB" sz="2000" dirty="0">
                <a:solidFill>
                  <a:srgbClr val="17375E"/>
                </a:solidFill>
              </a:rPr>
              <a:t> de </a:t>
            </a:r>
            <a:r>
              <a:rPr lang="en-GB" sz="2000" dirty="0" err="1">
                <a:solidFill>
                  <a:srgbClr val="17375E"/>
                </a:solidFill>
              </a:rPr>
              <a:t>dezvoltare</a:t>
            </a:r>
            <a:endParaRPr lang="ro-RO" sz="2000" dirty="0">
              <a:solidFill>
                <a:srgbClr val="17375E"/>
              </a:solidFill>
            </a:endParaRPr>
          </a:p>
          <a:p>
            <a:pPr marL="360363" lvl="1" indent="0" algn="just" eaLnBrk="1" hangingPunct="1">
              <a:buNone/>
            </a:pPr>
            <a:r>
              <a:rPr lang="en-GB" sz="2000" dirty="0">
                <a:solidFill>
                  <a:srgbClr val="17375E"/>
                </a:solidFill>
              </a:rPr>
              <a:t>	(ii) </a:t>
            </a:r>
            <a:r>
              <a:rPr lang="en-GB" sz="2000" dirty="0" err="1">
                <a:solidFill>
                  <a:srgbClr val="17375E"/>
                </a:solidFill>
              </a:rPr>
              <a:t>politica</a:t>
            </a:r>
            <a:r>
              <a:rPr lang="en-GB" sz="2000" dirty="0">
                <a:solidFill>
                  <a:srgbClr val="17375E"/>
                </a:solidFill>
              </a:rPr>
              <a:t> </a:t>
            </a:r>
            <a:r>
              <a:rPr lang="en-GB" sz="2000" dirty="0" err="1">
                <a:solidFill>
                  <a:srgbClr val="17375E"/>
                </a:solidFill>
              </a:rPr>
              <a:t>tarifar</a:t>
            </a:r>
            <a:r>
              <a:rPr lang="ro-RO" sz="2000" dirty="0">
                <a:solidFill>
                  <a:srgbClr val="17375E"/>
                </a:solidFill>
              </a:rPr>
              <a:t>ă</a:t>
            </a:r>
            <a:r>
              <a:rPr lang="en-US" sz="2000" dirty="0">
                <a:solidFill>
                  <a:srgbClr val="17375E"/>
                </a:solidFill>
              </a:rPr>
              <a:t> </a:t>
            </a:r>
            <a:r>
              <a:rPr lang="en-US" sz="2000" dirty="0" err="1">
                <a:solidFill>
                  <a:srgbClr val="17375E"/>
                </a:solidFill>
              </a:rPr>
              <a:t>si</a:t>
            </a:r>
            <a:r>
              <a:rPr lang="en-US" sz="2000" dirty="0">
                <a:solidFill>
                  <a:srgbClr val="17375E"/>
                </a:solidFill>
              </a:rPr>
              <a:t> </a:t>
            </a:r>
            <a:r>
              <a:rPr lang="en-US" sz="2000" dirty="0" err="1">
                <a:solidFill>
                  <a:srgbClr val="17375E"/>
                </a:solidFill>
              </a:rPr>
              <a:t>investitionala</a:t>
            </a:r>
            <a:endParaRPr lang="en-US" sz="2000" dirty="0">
              <a:solidFill>
                <a:srgbClr val="17375E"/>
              </a:solidFill>
            </a:endParaRPr>
          </a:p>
          <a:p>
            <a:pPr marL="360363" lvl="1" indent="0" algn="just" eaLnBrk="1" hangingPunct="1">
              <a:buNone/>
            </a:pPr>
            <a:r>
              <a:rPr lang="en-US" sz="2000" dirty="0">
                <a:solidFill>
                  <a:srgbClr val="17375E"/>
                </a:solidFill>
              </a:rPr>
              <a:t>	</a:t>
            </a:r>
            <a:r>
              <a:rPr lang="en-GB" sz="2000" dirty="0">
                <a:solidFill>
                  <a:srgbClr val="17375E"/>
                </a:solidFill>
              </a:rPr>
              <a:t>(iii) </a:t>
            </a:r>
            <a:r>
              <a:rPr lang="en-GB" sz="2000" dirty="0" err="1">
                <a:solidFill>
                  <a:srgbClr val="17375E"/>
                </a:solidFill>
              </a:rPr>
              <a:t>monitorizarea</a:t>
            </a:r>
            <a:r>
              <a:rPr lang="en-GB" sz="2000" dirty="0">
                <a:solidFill>
                  <a:srgbClr val="17375E"/>
                </a:solidFill>
              </a:rPr>
              <a:t> </a:t>
            </a:r>
            <a:r>
              <a:rPr lang="en-GB" sz="2000" dirty="0" err="1">
                <a:solidFill>
                  <a:srgbClr val="17375E"/>
                </a:solidFill>
              </a:rPr>
              <a:t>contractului</a:t>
            </a:r>
            <a:r>
              <a:rPr lang="en-GB" sz="2000" dirty="0">
                <a:solidFill>
                  <a:srgbClr val="17375E"/>
                </a:solidFill>
              </a:rPr>
              <a:t> de </a:t>
            </a:r>
            <a:r>
              <a:rPr lang="en-GB" sz="2000" dirty="0" err="1">
                <a:solidFill>
                  <a:srgbClr val="17375E"/>
                </a:solidFill>
              </a:rPr>
              <a:t>delegare</a:t>
            </a:r>
            <a:endParaRPr lang="ro-RO" sz="2000" dirty="0">
              <a:solidFill>
                <a:srgbClr val="17375E"/>
              </a:solidFill>
            </a:endParaRPr>
          </a:p>
          <a:p>
            <a:pPr marL="360363" lvl="1" indent="0" algn="just" eaLnBrk="1" hangingPunct="1">
              <a:buNone/>
            </a:pPr>
            <a:r>
              <a:rPr lang="en-GB" sz="2000" dirty="0">
                <a:solidFill>
                  <a:srgbClr val="17375E"/>
                </a:solidFill>
              </a:rPr>
              <a:t>	(iv) </a:t>
            </a:r>
            <a:r>
              <a:rPr lang="en-GB" sz="2000" dirty="0" err="1">
                <a:solidFill>
                  <a:srgbClr val="17375E"/>
                </a:solidFill>
              </a:rPr>
              <a:t>monitorizarea</a:t>
            </a:r>
            <a:r>
              <a:rPr lang="en-GB" sz="2000" dirty="0">
                <a:solidFill>
                  <a:srgbClr val="17375E"/>
                </a:solidFill>
              </a:rPr>
              <a:t> </a:t>
            </a:r>
            <a:r>
              <a:rPr lang="en-GB" sz="2000" dirty="0" err="1">
                <a:solidFill>
                  <a:srgbClr val="17375E"/>
                </a:solidFill>
              </a:rPr>
              <a:t>performan</a:t>
            </a:r>
            <a:r>
              <a:rPr lang="ro-RO" sz="2000" dirty="0">
                <a:solidFill>
                  <a:srgbClr val="17375E"/>
                </a:solidFill>
              </a:rPr>
              <a:t>ț</a:t>
            </a:r>
            <a:r>
              <a:rPr lang="en-GB" sz="2000" dirty="0" err="1">
                <a:solidFill>
                  <a:srgbClr val="17375E"/>
                </a:solidFill>
              </a:rPr>
              <a:t>elor</a:t>
            </a:r>
            <a:r>
              <a:rPr lang="en-GB" sz="2000" dirty="0">
                <a:solidFill>
                  <a:srgbClr val="17375E"/>
                </a:solidFill>
              </a:rPr>
              <a:t> </a:t>
            </a:r>
            <a:r>
              <a:rPr lang="en-GB" sz="2000" dirty="0" err="1">
                <a:solidFill>
                  <a:srgbClr val="17375E"/>
                </a:solidFill>
              </a:rPr>
              <a:t>operatorului</a:t>
            </a:r>
            <a:r>
              <a:rPr lang="en-GB" sz="2000" dirty="0">
                <a:solidFill>
                  <a:srgbClr val="17375E"/>
                </a:solidFill>
              </a:rPr>
              <a:t> regional</a:t>
            </a:r>
            <a:r>
              <a:rPr lang="en-GB" sz="2000" dirty="0"/>
              <a:t>.</a:t>
            </a:r>
            <a:endParaRPr lang="en-US" sz="2000" dirty="0"/>
          </a:p>
        </p:txBody>
      </p:sp>
    </p:spTree>
    <p:extLst>
      <p:ext uri="{BB962C8B-B14F-4D97-AF65-F5344CB8AC3E}">
        <p14:creationId xmlns:p14="http://schemas.microsoft.com/office/powerpoint/2010/main" val="82328273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ＭＳ Ｐゴシック"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ＭＳ Ｐゴシック"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9pPr>
          </a:lstStyle>
          <a:p>
            <a:pPr>
              <a:spcBef>
                <a:spcPct val="0"/>
              </a:spcBef>
              <a:buFontTx/>
              <a:buNone/>
            </a:pPr>
            <a:fld id="{6DDC1384-7310-49B5-A4B0-80031CA52BA5}" type="slidenum">
              <a:rPr lang="en-US" altLang="ro-RO" sz="1600">
                <a:solidFill>
                  <a:srgbClr val="898989"/>
                </a:solidFill>
                <a:latin typeface="Arial" panose="020B0604020202020204" pitchFamily="34" charset="0"/>
              </a:rPr>
              <a:pPr>
                <a:spcBef>
                  <a:spcPct val="0"/>
                </a:spcBef>
                <a:buFontTx/>
                <a:buNone/>
              </a:pPr>
              <a:t>11</a:t>
            </a:fld>
            <a:endParaRPr lang="en-US" altLang="ro-RO" sz="1600">
              <a:solidFill>
                <a:srgbClr val="898989"/>
              </a:solidFill>
              <a:latin typeface="Arial" panose="020B0604020202020204" pitchFamily="34" charset="0"/>
            </a:endParaRPr>
          </a:p>
        </p:txBody>
      </p:sp>
      <p:sp>
        <p:nvSpPr>
          <p:cNvPr id="8194" name="Title 1"/>
          <p:cNvSpPr>
            <a:spLocks noGrp="1"/>
          </p:cNvSpPr>
          <p:nvPr>
            <p:ph type="title" idx="4294967295"/>
          </p:nvPr>
        </p:nvSpPr>
        <p:spPr>
          <a:xfrm>
            <a:off x="831270" y="1805997"/>
            <a:ext cx="10515600" cy="1325563"/>
          </a:xfrm>
          <a:prstGeom prst="rect">
            <a:avLst/>
          </a:prstGeom>
        </p:spPr>
        <p:txBody>
          <a:bodyPr/>
          <a:lstStyle/>
          <a:p>
            <a:r>
              <a:rPr lang="en-US" altLang="en-US" dirty="0"/>
              <a:t>In </a:t>
            </a:r>
            <a:r>
              <a:rPr lang="en-US" altLang="en-US" dirty="0" err="1"/>
              <a:t>trecut</a:t>
            </a:r>
            <a:r>
              <a:rPr lang="en-US" altLang="en-US" dirty="0"/>
              <a:t>….</a:t>
            </a:r>
          </a:p>
        </p:txBody>
      </p:sp>
      <p:pic>
        <p:nvPicPr>
          <p:cNvPr id="5" name="Content Placeholder 4"/>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79" b="-79"/>
          <a:stretch/>
        </p:blipFill>
        <p:spPr>
          <a:xfrm>
            <a:off x="3048000" y="962025"/>
            <a:ext cx="9144000" cy="6072188"/>
          </a:xfrm>
          <a:prstGeom prst="rect">
            <a:avLst/>
          </a:prstGeom>
          <a:effectLst>
            <a:softEdge rad="635000"/>
          </a:effectLst>
        </p:spPr>
      </p:pic>
    </p:spTree>
    <p:extLst>
      <p:ext uri="{BB962C8B-B14F-4D97-AF65-F5344CB8AC3E}">
        <p14:creationId xmlns:p14="http://schemas.microsoft.com/office/powerpoint/2010/main" val="2045831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a:t>In trecut…</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4445" b="6937"/>
          <a:stretch/>
        </p:blipFill>
        <p:spPr>
          <a:xfrm>
            <a:off x="7518400" y="269378"/>
            <a:ext cx="4368800" cy="6406167"/>
          </a:xfrm>
          <a:ln w="88900" cap="sq" cmpd="thickThin">
            <a:solidFill>
              <a:srgbClr val="000000"/>
            </a:solidFill>
            <a:miter lim="800000"/>
          </a:ln>
          <a:effectLst>
            <a:innerShdw blurRad="76200">
              <a:srgbClr val="000000"/>
            </a:innerShdw>
          </a:effectLst>
        </p:spPr>
      </p:pic>
      <p:sp>
        <p:nvSpPr>
          <p:cNvPr id="102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ＭＳ Ｐゴシック"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ＭＳ Ｐゴシック"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9pPr>
          </a:lstStyle>
          <a:p>
            <a:pPr>
              <a:spcBef>
                <a:spcPct val="0"/>
              </a:spcBef>
              <a:buFontTx/>
              <a:buNone/>
            </a:pPr>
            <a:fld id="{64E8B932-E4A7-4792-A269-7E0A385AC2EA}" type="slidenum">
              <a:rPr lang="en-US" altLang="ro-RO" sz="1600">
                <a:solidFill>
                  <a:srgbClr val="898989"/>
                </a:solidFill>
                <a:latin typeface="Arial" panose="020B0604020202020204" pitchFamily="34" charset="0"/>
              </a:rPr>
              <a:pPr>
                <a:spcBef>
                  <a:spcPct val="0"/>
                </a:spcBef>
                <a:buFontTx/>
                <a:buNone/>
              </a:pPr>
              <a:t>12</a:t>
            </a:fld>
            <a:endParaRPr lang="en-US" altLang="ro-RO" sz="1600">
              <a:solidFill>
                <a:srgbClr val="898989"/>
              </a:solidFill>
              <a:latin typeface="Arial" panose="020B0604020202020204" pitchFamily="34" charset="0"/>
            </a:endParaRPr>
          </a:p>
        </p:txBody>
      </p:sp>
      <p:sp>
        <p:nvSpPr>
          <p:cNvPr id="10245" name="Content Placeholder 2"/>
          <p:cNvSpPr txBox="1">
            <a:spLocks/>
          </p:cNvSpPr>
          <p:nvPr/>
        </p:nvSpPr>
        <p:spPr bwMode="auto">
          <a:xfrm>
            <a:off x="405607" y="2135678"/>
            <a:ext cx="66040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9pPr>
          </a:lstStyle>
          <a:p>
            <a:r>
              <a:rPr lang="en-US" altLang="en-US" b="1" dirty="0">
                <a:solidFill>
                  <a:schemeClr val="tx1"/>
                </a:solidFill>
              </a:rPr>
              <a:t>1898 - 1911</a:t>
            </a:r>
          </a:p>
          <a:p>
            <a:pPr>
              <a:buFont typeface="Arial" panose="020B0604020202020204" pitchFamily="34" charset="0"/>
              <a:buNone/>
            </a:pPr>
            <a:r>
              <a:rPr lang="en-US" altLang="en-US" dirty="0" err="1">
                <a:solidFill>
                  <a:schemeClr val="tx1"/>
                </a:solidFill>
              </a:rPr>
              <a:t>Inginerul</a:t>
            </a:r>
            <a:r>
              <a:rPr lang="en-US" altLang="en-US" dirty="0">
                <a:solidFill>
                  <a:schemeClr val="tx1"/>
                </a:solidFill>
              </a:rPr>
              <a:t> </a:t>
            </a:r>
            <a:r>
              <a:rPr lang="ro-RO" altLang="en-US" dirty="0">
                <a:solidFill>
                  <a:schemeClr val="tx1"/>
                </a:solidFill>
              </a:rPr>
              <a:t>W. H. </a:t>
            </a:r>
            <a:r>
              <a:rPr lang="ro-RO" altLang="en-US" dirty="0" err="1">
                <a:solidFill>
                  <a:schemeClr val="tx1"/>
                </a:solidFill>
              </a:rPr>
              <a:t>Lindley</a:t>
            </a:r>
            <a:r>
              <a:rPr lang="ro-RO" altLang="en-US" dirty="0">
                <a:solidFill>
                  <a:schemeClr val="tx1"/>
                </a:solidFill>
              </a:rPr>
              <a:t> </a:t>
            </a:r>
            <a:r>
              <a:rPr lang="en-US" altLang="en-US" dirty="0" err="1">
                <a:solidFill>
                  <a:schemeClr val="tx1"/>
                </a:solidFill>
              </a:rPr>
              <a:t>executa</a:t>
            </a:r>
            <a:r>
              <a:rPr lang="en-US" altLang="en-US" dirty="0">
                <a:solidFill>
                  <a:schemeClr val="tx1"/>
                </a:solidFill>
              </a:rPr>
              <a:t> </a:t>
            </a:r>
            <a:r>
              <a:rPr lang="en-US" altLang="en-US" dirty="0" err="1">
                <a:solidFill>
                  <a:schemeClr val="tx1"/>
                </a:solidFill>
              </a:rPr>
              <a:t>studii</a:t>
            </a:r>
            <a:r>
              <a:rPr lang="en-US" altLang="en-US" dirty="0">
                <a:solidFill>
                  <a:schemeClr val="tx1"/>
                </a:solidFill>
              </a:rPr>
              <a:t> </a:t>
            </a:r>
            <a:r>
              <a:rPr lang="en-US" altLang="en-US" dirty="0" err="1">
                <a:solidFill>
                  <a:schemeClr val="tx1"/>
                </a:solidFill>
              </a:rPr>
              <a:t>hidro-geologice</a:t>
            </a:r>
            <a:r>
              <a:rPr lang="en-US" altLang="en-US" dirty="0">
                <a:solidFill>
                  <a:schemeClr val="tx1"/>
                </a:solidFill>
              </a:rPr>
              <a:t> si </a:t>
            </a:r>
            <a:r>
              <a:rPr lang="en-US" altLang="en-US" dirty="0" err="1">
                <a:solidFill>
                  <a:schemeClr val="tx1"/>
                </a:solidFill>
              </a:rPr>
              <a:t>propune</a:t>
            </a:r>
            <a:r>
              <a:rPr lang="en-US" altLang="en-US" dirty="0">
                <a:solidFill>
                  <a:schemeClr val="tx1"/>
                </a:solidFill>
              </a:rPr>
              <a:t> </a:t>
            </a:r>
            <a:r>
              <a:rPr lang="en-US" altLang="en-US" dirty="0" err="1">
                <a:solidFill>
                  <a:schemeClr val="tx1"/>
                </a:solidFill>
              </a:rPr>
              <a:t>realizarea</a:t>
            </a:r>
            <a:r>
              <a:rPr lang="en-US" altLang="en-US" dirty="0">
                <a:solidFill>
                  <a:schemeClr val="tx1"/>
                </a:solidFill>
              </a:rPr>
              <a:t> </a:t>
            </a:r>
            <a:r>
              <a:rPr lang="en-US" altLang="en-US" dirty="0" err="1">
                <a:solidFill>
                  <a:schemeClr val="tx1"/>
                </a:solidFill>
              </a:rPr>
              <a:t>unei</a:t>
            </a:r>
            <a:r>
              <a:rPr lang="en-US" altLang="en-US" dirty="0">
                <a:solidFill>
                  <a:schemeClr val="tx1"/>
                </a:solidFill>
              </a:rPr>
              <a:t> </a:t>
            </a:r>
            <a:r>
              <a:rPr lang="en-US" altLang="en-US" dirty="0" err="1">
                <a:solidFill>
                  <a:schemeClr val="tx1"/>
                </a:solidFill>
              </a:rPr>
              <a:t>alimentari</a:t>
            </a:r>
            <a:r>
              <a:rPr lang="en-US" altLang="en-US" dirty="0">
                <a:solidFill>
                  <a:schemeClr val="tx1"/>
                </a:solidFill>
              </a:rPr>
              <a:t> </a:t>
            </a:r>
            <a:r>
              <a:rPr lang="en-US" altLang="en-US" dirty="0" err="1">
                <a:solidFill>
                  <a:schemeClr val="tx1"/>
                </a:solidFill>
              </a:rPr>
              <a:t>catre</a:t>
            </a:r>
            <a:r>
              <a:rPr lang="en-US" altLang="en-US" dirty="0">
                <a:solidFill>
                  <a:schemeClr val="tx1"/>
                </a:solidFill>
              </a:rPr>
              <a:t> Iasi de la </a:t>
            </a:r>
            <a:r>
              <a:rPr lang="ro-RO" altLang="en-US" dirty="0" err="1">
                <a:solidFill>
                  <a:schemeClr val="tx1"/>
                </a:solidFill>
              </a:rPr>
              <a:t>Timişeşti</a:t>
            </a:r>
            <a:r>
              <a:rPr lang="en-US" altLang="en-US" dirty="0">
                <a:solidFill>
                  <a:schemeClr val="tx1"/>
                </a:solidFill>
              </a:rPr>
              <a:t> (zona </a:t>
            </a:r>
            <a:r>
              <a:rPr lang="en-US" altLang="en-US" dirty="0" err="1">
                <a:solidFill>
                  <a:schemeClr val="tx1"/>
                </a:solidFill>
              </a:rPr>
              <a:t>dintre</a:t>
            </a:r>
            <a:r>
              <a:rPr lang="en-US" altLang="en-US" dirty="0">
                <a:solidFill>
                  <a:schemeClr val="tx1"/>
                </a:solidFill>
              </a:rPr>
              <a:t> </a:t>
            </a:r>
            <a:r>
              <a:rPr lang="ro-RO" altLang="en-US" dirty="0">
                <a:solidFill>
                  <a:schemeClr val="tx1"/>
                </a:solidFill>
              </a:rPr>
              <a:t>V</a:t>
            </a:r>
            <a:r>
              <a:rPr lang="en-US" altLang="en-US" dirty="0" err="1">
                <a:solidFill>
                  <a:schemeClr val="tx1"/>
                </a:solidFill>
              </a:rPr>
              <a:t>alea</a:t>
            </a:r>
            <a:r>
              <a:rPr lang="ro-RO" altLang="en-US" dirty="0">
                <a:solidFill>
                  <a:schemeClr val="tx1"/>
                </a:solidFill>
              </a:rPr>
              <a:t> </a:t>
            </a:r>
            <a:r>
              <a:rPr lang="ro-RO" altLang="en-US" dirty="0" err="1">
                <a:solidFill>
                  <a:schemeClr val="tx1"/>
                </a:solidFill>
              </a:rPr>
              <a:t>Nemţişorului</a:t>
            </a:r>
            <a:r>
              <a:rPr lang="ro-RO" altLang="en-US" dirty="0">
                <a:solidFill>
                  <a:schemeClr val="tx1"/>
                </a:solidFill>
              </a:rPr>
              <a:t> </a:t>
            </a:r>
            <a:r>
              <a:rPr lang="en-US" altLang="en-US" dirty="0">
                <a:solidFill>
                  <a:schemeClr val="tx1"/>
                </a:solidFill>
              </a:rPr>
              <a:t>si </a:t>
            </a:r>
            <a:r>
              <a:rPr lang="ro-RO" altLang="en-US" dirty="0">
                <a:solidFill>
                  <a:schemeClr val="tx1"/>
                </a:solidFill>
              </a:rPr>
              <a:t>Valea Moldovei</a:t>
            </a:r>
            <a:r>
              <a:rPr lang="en-US" altLang="en-US" dirty="0">
                <a:solidFill>
                  <a:schemeClr val="tx1"/>
                </a:solidFill>
              </a:rPr>
              <a:t>)</a:t>
            </a:r>
            <a:r>
              <a:rPr lang="ro-RO" altLang="en-US" dirty="0">
                <a:solidFill>
                  <a:schemeClr val="tx1"/>
                </a:solidFill>
              </a:rPr>
              <a:t>,</a:t>
            </a:r>
            <a:r>
              <a:rPr lang="en-US" altLang="en-US" dirty="0">
                <a:solidFill>
                  <a:schemeClr val="tx1"/>
                </a:solidFill>
              </a:rPr>
              <a:t> </a:t>
            </a:r>
            <a:r>
              <a:rPr lang="en-US" altLang="en-US" dirty="0" err="1">
                <a:solidFill>
                  <a:schemeClr val="tx1"/>
                </a:solidFill>
              </a:rPr>
              <a:t>sursa</a:t>
            </a:r>
            <a:r>
              <a:rPr lang="en-US" altLang="en-US" dirty="0">
                <a:solidFill>
                  <a:schemeClr val="tx1"/>
                </a:solidFill>
              </a:rPr>
              <a:t> de </a:t>
            </a:r>
            <a:r>
              <a:rPr lang="en-US" altLang="en-US" dirty="0" err="1">
                <a:solidFill>
                  <a:schemeClr val="tx1"/>
                </a:solidFill>
              </a:rPr>
              <a:t>apa</a:t>
            </a:r>
            <a:r>
              <a:rPr lang="en-US" altLang="en-US" dirty="0">
                <a:solidFill>
                  <a:schemeClr val="tx1"/>
                </a:solidFill>
              </a:rPr>
              <a:t> </a:t>
            </a:r>
            <a:r>
              <a:rPr lang="en-US" altLang="en-US" dirty="0" err="1">
                <a:solidFill>
                  <a:schemeClr val="tx1"/>
                </a:solidFill>
              </a:rPr>
              <a:t>fiind</a:t>
            </a:r>
            <a:r>
              <a:rPr lang="en-US" altLang="en-US" dirty="0">
                <a:solidFill>
                  <a:schemeClr val="tx1"/>
                </a:solidFill>
              </a:rPr>
              <a:t> </a:t>
            </a:r>
            <a:r>
              <a:rPr lang="en-US" altLang="en-US" dirty="0" err="1">
                <a:solidFill>
                  <a:schemeClr val="tx1"/>
                </a:solidFill>
              </a:rPr>
              <a:t>raul</a:t>
            </a:r>
            <a:r>
              <a:rPr lang="en-US" altLang="en-US" dirty="0">
                <a:solidFill>
                  <a:schemeClr val="tx1"/>
                </a:solidFill>
              </a:rPr>
              <a:t> </a:t>
            </a:r>
            <a:r>
              <a:rPr lang="ro-RO" altLang="en-US" dirty="0">
                <a:solidFill>
                  <a:schemeClr val="tx1"/>
                </a:solidFill>
              </a:rPr>
              <a:t>Ozana</a:t>
            </a:r>
            <a:r>
              <a:rPr lang="en-US" altLang="en-US" dirty="0">
                <a:solidFill>
                  <a:schemeClr val="tx1"/>
                </a:solidFill>
              </a:rPr>
              <a:t>. </a:t>
            </a:r>
          </a:p>
        </p:txBody>
      </p:sp>
    </p:spTree>
    <p:extLst>
      <p:ext uri="{BB962C8B-B14F-4D97-AF65-F5344CB8AC3E}">
        <p14:creationId xmlns:p14="http://schemas.microsoft.com/office/powerpoint/2010/main" val="3099166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Content Placeholder 2"/>
          <p:cNvSpPr>
            <a:spLocks noGrp="1"/>
          </p:cNvSpPr>
          <p:nvPr>
            <p:ph idx="1"/>
          </p:nvPr>
        </p:nvSpPr>
        <p:spPr>
          <a:xfrm>
            <a:off x="824460" y="1029363"/>
            <a:ext cx="5283200" cy="2336800"/>
          </a:xfrm>
        </p:spPr>
        <p:txBody>
          <a:bodyPr/>
          <a:lstStyle/>
          <a:p>
            <a:pPr marL="0" indent="0">
              <a:buNone/>
            </a:pPr>
            <a:r>
              <a:rPr lang="en-US" altLang="en-US" sz="2667" dirty="0" err="1">
                <a:solidFill>
                  <a:schemeClr val="tx1"/>
                </a:solidFill>
              </a:rPr>
              <a:t>Captarea</a:t>
            </a:r>
            <a:r>
              <a:rPr lang="en-US" altLang="en-US" sz="2667" dirty="0">
                <a:solidFill>
                  <a:schemeClr val="tx1"/>
                </a:solidFill>
              </a:rPr>
              <a:t> </a:t>
            </a:r>
            <a:r>
              <a:rPr lang="en-US" altLang="en-US" sz="2667" dirty="0" err="1">
                <a:solidFill>
                  <a:schemeClr val="tx1"/>
                </a:solidFill>
              </a:rPr>
              <a:t>apei</a:t>
            </a:r>
            <a:r>
              <a:rPr lang="en-US" altLang="en-US" sz="2667" dirty="0">
                <a:solidFill>
                  <a:schemeClr val="tx1"/>
                </a:solidFill>
              </a:rPr>
              <a:t> are </a:t>
            </a:r>
            <a:r>
              <a:rPr lang="en-US" altLang="en-US" sz="2667" dirty="0" err="1">
                <a:solidFill>
                  <a:schemeClr val="tx1"/>
                </a:solidFill>
              </a:rPr>
              <a:t>loc</a:t>
            </a:r>
            <a:r>
              <a:rPr lang="en-US" altLang="en-US" sz="2667" dirty="0">
                <a:solidFill>
                  <a:schemeClr val="tx1"/>
                </a:solidFill>
              </a:rPr>
              <a:t> </a:t>
            </a:r>
            <a:r>
              <a:rPr lang="en-US" altLang="en-US" sz="2667" dirty="0" err="1">
                <a:solidFill>
                  <a:schemeClr val="tx1"/>
                </a:solidFill>
              </a:rPr>
              <a:t>intr</a:t>
            </a:r>
            <a:r>
              <a:rPr lang="en-US" altLang="en-US" sz="2667" dirty="0">
                <a:solidFill>
                  <a:schemeClr val="tx1"/>
                </a:solidFill>
              </a:rPr>
              <a:t>-un </a:t>
            </a:r>
            <a:r>
              <a:rPr lang="en-US" altLang="en-US" sz="2667" dirty="0" err="1">
                <a:solidFill>
                  <a:schemeClr val="tx1"/>
                </a:solidFill>
              </a:rPr>
              <a:t>cheson</a:t>
            </a:r>
            <a:r>
              <a:rPr lang="en-US" altLang="en-US" sz="2667" dirty="0">
                <a:solidFill>
                  <a:schemeClr val="tx1"/>
                </a:solidFill>
              </a:rPr>
              <a:t> </a:t>
            </a:r>
            <a:r>
              <a:rPr lang="en-US" altLang="en-US" sz="2667" dirty="0" err="1">
                <a:solidFill>
                  <a:schemeClr val="tx1"/>
                </a:solidFill>
              </a:rPr>
              <a:t>adanc</a:t>
            </a:r>
            <a:r>
              <a:rPr lang="en-US" altLang="en-US" sz="2667" dirty="0">
                <a:solidFill>
                  <a:schemeClr val="tx1"/>
                </a:solidFill>
              </a:rPr>
              <a:t> de 14 </a:t>
            </a:r>
            <a:r>
              <a:rPr lang="en-US" altLang="en-US" sz="2667" dirty="0" err="1">
                <a:solidFill>
                  <a:schemeClr val="tx1"/>
                </a:solidFill>
              </a:rPr>
              <a:t>metri</a:t>
            </a:r>
            <a:r>
              <a:rPr lang="en-US" altLang="en-US" sz="2667" dirty="0">
                <a:solidFill>
                  <a:schemeClr val="tx1"/>
                </a:solidFill>
              </a:rPr>
              <a:t> </a:t>
            </a:r>
            <a:r>
              <a:rPr lang="en-US" altLang="en-US" sz="2667" dirty="0" err="1">
                <a:solidFill>
                  <a:schemeClr val="tx1"/>
                </a:solidFill>
              </a:rPr>
              <a:t>ce</a:t>
            </a:r>
            <a:r>
              <a:rPr lang="en-US" altLang="en-US" sz="2667" dirty="0">
                <a:solidFill>
                  <a:schemeClr val="tx1"/>
                </a:solidFill>
              </a:rPr>
              <a:t> </a:t>
            </a:r>
            <a:r>
              <a:rPr lang="en-US" altLang="en-US" sz="2667" dirty="0" err="1">
                <a:solidFill>
                  <a:schemeClr val="tx1"/>
                </a:solidFill>
              </a:rPr>
              <a:t>poate</a:t>
            </a:r>
            <a:r>
              <a:rPr lang="en-US" altLang="en-US" sz="2667" dirty="0">
                <a:solidFill>
                  <a:schemeClr val="tx1"/>
                </a:solidFill>
              </a:rPr>
              <a:t> </a:t>
            </a:r>
            <a:r>
              <a:rPr lang="en-US" altLang="en-US" sz="2667" dirty="0" err="1">
                <a:solidFill>
                  <a:schemeClr val="tx1"/>
                </a:solidFill>
              </a:rPr>
              <a:t>furniza</a:t>
            </a:r>
            <a:r>
              <a:rPr lang="en-US" altLang="en-US" sz="2667" dirty="0">
                <a:solidFill>
                  <a:schemeClr val="tx1"/>
                </a:solidFill>
              </a:rPr>
              <a:t> un debit </a:t>
            </a:r>
            <a:r>
              <a:rPr lang="en-US" altLang="en-US" sz="2667" dirty="0" err="1">
                <a:solidFill>
                  <a:schemeClr val="tx1"/>
                </a:solidFill>
              </a:rPr>
              <a:t>mediu</a:t>
            </a:r>
            <a:r>
              <a:rPr lang="en-US" altLang="en-US" sz="2667" dirty="0">
                <a:solidFill>
                  <a:schemeClr val="tx1"/>
                </a:solidFill>
              </a:rPr>
              <a:t> de </a:t>
            </a:r>
            <a:r>
              <a:rPr lang="ro-RO" altLang="en-US" sz="2667" dirty="0">
                <a:solidFill>
                  <a:schemeClr val="tx1"/>
                </a:solidFill>
              </a:rPr>
              <a:t>10.000-30.000 m</a:t>
            </a:r>
            <a:r>
              <a:rPr lang="ro-RO" altLang="en-US" sz="2667" baseline="30000" dirty="0">
                <a:solidFill>
                  <a:schemeClr val="tx1"/>
                </a:solidFill>
              </a:rPr>
              <a:t>3</a:t>
            </a:r>
            <a:r>
              <a:rPr lang="en-US" altLang="en-US" sz="2667" dirty="0">
                <a:solidFill>
                  <a:schemeClr val="tx1"/>
                </a:solidFill>
              </a:rPr>
              <a:t> </a:t>
            </a:r>
            <a:r>
              <a:rPr lang="en-US" altLang="en-US" sz="2667" dirty="0" err="1">
                <a:solidFill>
                  <a:schemeClr val="tx1"/>
                </a:solidFill>
              </a:rPr>
              <a:t>apa</a:t>
            </a:r>
            <a:r>
              <a:rPr lang="en-US" altLang="en-US" sz="2667" dirty="0">
                <a:solidFill>
                  <a:schemeClr val="tx1"/>
                </a:solidFill>
              </a:rPr>
              <a:t>/</a:t>
            </a:r>
            <a:r>
              <a:rPr lang="en-US" altLang="en-US" sz="2667" dirty="0" err="1">
                <a:solidFill>
                  <a:schemeClr val="tx1"/>
                </a:solidFill>
              </a:rPr>
              <a:t>zi</a:t>
            </a:r>
            <a:r>
              <a:rPr lang="ro-RO" altLang="en-US" sz="2667" dirty="0">
                <a:solidFill>
                  <a:schemeClr val="tx1"/>
                </a:solidFill>
              </a:rPr>
              <a:t>. </a:t>
            </a:r>
            <a:endParaRPr lang="en-US" altLang="en-US" sz="2667" dirty="0"/>
          </a:p>
        </p:txBody>
      </p:sp>
      <p:sp>
        <p:nvSpPr>
          <p:cNvPr id="11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ＭＳ Ｐゴシック"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ＭＳ Ｐゴシック"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9pPr>
          </a:lstStyle>
          <a:p>
            <a:pPr>
              <a:spcBef>
                <a:spcPct val="0"/>
              </a:spcBef>
              <a:buFontTx/>
              <a:buNone/>
            </a:pPr>
            <a:fld id="{082629D0-9AA8-47E3-9CAA-56530667498F}" type="slidenum">
              <a:rPr lang="en-US" altLang="ro-RO" sz="1600">
                <a:solidFill>
                  <a:srgbClr val="898989"/>
                </a:solidFill>
                <a:latin typeface="Arial" panose="020B0604020202020204" pitchFamily="34" charset="0"/>
              </a:rPr>
              <a:pPr>
                <a:spcBef>
                  <a:spcPct val="0"/>
                </a:spcBef>
                <a:buFontTx/>
                <a:buNone/>
              </a:pPr>
              <a:t>13</a:t>
            </a:fld>
            <a:endParaRPr lang="en-US" altLang="ro-RO" sz="1600">
              <a:solidFill>
                <a:srgbClr val="898989"/>
              </a:solidFill>
              <a:latin typeface="Arial" panose="020B060402020202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03" t="3703" r="-197" b="2647"/>
          <a:stretch/>
        </p:blipFill>
        <p:spPr>
          <a:xfrm>
            <a:off x="7076152" y="177800"/>
            <a:ext cx="4831368" cy="30480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876" y="3558611"/>
            <a:ext cx="4673600" cy="310410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6061"/>
          <a:stretch/>
        </p:blipFill>
        <p:spPr>
          <a:xfrm>
            <a:off x="7076152" y="3583493"/>
            <a:ext cx="4851688" cy="30543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5060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441"/>
          <a:stretch/>
        </p:blipFill>
        <p:spPr>
          <a:xfrm>
            <a:off x="5429856" y="1553090"/>
            <a:ext cx="6457344" cy="4396133"/>
          </a:xfrm>
          <a:prstGeom prst="rect">
            <a:avLst/>
          </a:prstGeom>
          <a:ln w="88900" cap="sq" cmpd="thickThin">
            <a:solidFill>
              <a:srgbClr val="000000"/>
            </a:solidFill>
            <a:prstDash val="solid"/>
            <a:miter lim="800000"/>
          </a:ln>
          <a:effectLst>
            <a:innerShdw blurRad="76200">
              <a:srgbClr val="000000"/>
            </a:innerShdw>
          </a:effectLst>
        </p:spPr>
      </p:pic>
      <p:sp>
        <p:nvSpPr>
          <p:cNvPr id="12293" name="Content Placeholder 2"/>
          <p:cNvSpPr>
            <a:spLocks noGrp="1"/>
          </p:cNvSpPr>
          <p:nvPr>
            <p:ph idx="4294967295"/>
          </p:nvPr>
        </p:nvSpPr>
        <p:spPr>
          <a:xfrm>
            <a:off x="0" y="1685925"/>
            <a:ext cx="4779963" cy="3578225"/>
          </a:xfrm>
          <a:prstGeom prst="rect">
            <a:avLst/>
          </a:prstGeom>
        </p:spPr>
        <p:txBody>
          <a:bodyPr/>
          <a:lstStyle/>
          <a:p>
            <a:pPr marL="0" indent="0">
              <a:buNone/>
            </a:pPr>
            <a:r>
              <a:rPr lang="en-US" altLang="en-US" sz="2667" b="1" dirty="0">
                <a:solidFill>
                  <a:schemeClr val="tx1"/>
                </a:solidFill>
              </a:rPr>
              <a:t>1936</a:t>
            </a:r>
          </a:p>
          <a:p>
            <a:pPr marL="0" indent="0">
              <a:buNone/>
            </a:pPr>
            <a:r>
              <a:rPr lang="en-US" altLang="en-US" sz="2667" dirty="0">
                <a:solidFill>
                  <a:schemeClr val="tx1"/>
                </a:solidFill>
              </a:rPr>
              <a:t>E </a:t>
            </a:r>
            <a:r>
              <a:rPr lang="en-US" altLang="en-US" sz="2667" dirty="0" err="1">
                <a:solidFill>
                  <a:schemeClr val="tx1"/>
                </a:solidFill>
              </a:rPr>
              <a:t>creata</a:t>
            </a:r>
            <a:r>
              <a:rPr lang="en-US" altLang="en-US" sz="2667" dirty="0">
                <a:solidFill>
                  <a:schemeClr val="tx1"/>
                </a:solidFill>
              </a:rPr>
              <a:t> “</a:t>
            </a:r>
            <a:r>
              <a:rPr lang="en-US" altLang="en-US" sz="2667" i="1" dirty="0" err="1">
                <a:solidFill>
                  <a:schemeClr val="tx1"/>
                </a:solidFill>
              </a:rPr>
              <a:t>Societatea</a:t>
            </a:r>
            <a:r>
              <a:rPr lang="en-US" altLang="en-US" sz="2667" i="1" dirty="0">
                <a:solidFill>
                  <a:schemeClr val="tx1"/>
                </a:solidFill>
              </a:rPr>
              <a:t> </a:t>
            </a:r>
            <a:r>
              <a:rPr lang="en-US" altLang="en-US" sz="2667" i="1" dirty="0" err="1">
                <a:solidFill>
                  <a:schemeClr val="tx1"/>
                </a:solidFill>
              </a:rPr>
              <a:t>Comunală</a:t>
            </a:r>
            <a:r>
              <a:rPr lang="en-US" altLang="en-US" sz="2667" i="1" dirty="0">
                <a:solidFill>
                  <a:schemeClr val="tx1"/>
                </a:solidFill>
              </a:rPr>
              <a:t> a </a:t>
            </a:r>
            <a:r>
              <a:rPr lang="en-US" altLang="en-US" sz="2667" i="1" dirty="0" err="1">
                <a:solidFill>
                  <a:schemeClr val="tx1"/>
                </a:solidFill>
              </a:rPr>
              <a:t>Apelor</a:t>
            </a:r>
            <a:r>
              <a:rPr lang="en-US" altLang="en-US" sz="2667" i="1" dirty="0">
                <a:solidFill>
                  <a:schemeClr val="tx1"/>
                </a:solidFill>
              </a:rPr>
              <a:t> </a:t>
            </a:r>
            <a:r>
              <a:rPr lang="en-US" altLang="en-US" sz="2667" i="1" dirty="0" err="1">
                <a:solidFill>
                  <a:schemeClr val="tx1"/>
                </a:solidFill>
              </a:rPr>
              <a:t>Potabile</a:t>
            </a:r>
            <a:r>
              <a:rPr lang="en-US" altLang="en-US" sz="2667" i="1" dirty="0">
                <a:solidFill>
                  <a:schemeClr val="tx1"/>
                </a:solidFill>
              </a:rPr>
              <a:t> </a:t>
            </a:r>
            <a:r>
              <a:rPr lang="en-US" altLang="en-US" sz="2667" i="1" dirty="0" err="1">
                <a:solidFill>
                  <a:schemeClr val="tx1"/>
                </a:solidFill>
              </a:rPr>
              <a:t>Iași</a:t>
            </a:r>
            <a:r>
              <a:rPr lang="en-US" altLang="en-US" sz="2667" i="1" dirty="0">
                <a:solidFill>
                  <a:schemeClr val="tx1"/>
                </a:solidFill>
              </a:rPr>
              <a:t>” </a:t>
            </a:r>
            <a:endParaRPr lang="en-US" altLang="en-US" sz="2667" dirty="0">
              <a:solidFill>
                <a:schemeClr val="tx1"/>
              </a:solidFill>
            </a:endParaRPr>
          </a:p>
          <a:p>
            <a:pPr marL="0" indent="0">
              <a:buNone/>
            </a:pPr>
            <a:endParaRPr lang="en-US" altLang="en-US" sz="2667" b="1" dirty="0">
              <a:solidFill>
                <a:schemeClr val="tx1"/>
              </a:solidFill>
            </a:endParaRPr>
          </a:p>
          <a:p>
            <a:pPr marL="0" indent="0">
              <a:buNone/>
            </a:pPr>
            <a:r>
              <a:rPr lang="en-US" altLang="en-US" sz="2667" b="1" dirty="0">
                <a:solidFill>
                  <a:schemeClr val="tx1"/>
                </a:solidFill>
              </a:rPr>
              <a:t>1942</a:t>
            </a:r>
            <a:endParaRPr lang="en-US" altLang="en-US" sz="2667" dirty="0">
              <a:solidFill>
                <a:schemeClr val="tx1"/>
              </a:solidFill>
            </a:endParaRPr>
          </a:p>
          <a:p>
            <a:pPr marL="0" indent="0">
              <a:buNone/>
            </a:pPr>
            <a:r>
              <a:rPr lang="en-US" altLang="en-US" sz="2667" i="1" dirty="0">
                <a:solidFill>
                  <a:schemeClr val="tx1"/>
                </a:solidFill>
              </a:rPr>
              <a:t>“</a:t>
            </a:r>
            <a:r>
              <a:rPr lang="en-US" altLang="en-US" sz="2667" i="1" dirty="0" err="1">
                <a:solidFill>
                  <a:schemeClr val="tx1"/>
                </a:solidFill>
              </a:rPr>
              <a:t>Societatea</a:t>
            </a:r>
            <a:r>
              <a:rPr lang="en-US" altLang="en-US" sz="2667" i="1" dirty="0">
                <a:solidFill>
                  <a:schemeClr val="tx1"/>
                </a:solidFill>
              </a:rPr>
              <a:t> </a:t>
            </a:r>
            <a:r>
              <a:rPr lang="en-US" altLang="en-US" sz="2667" i="1" dirty="0" err="1">
                <a:solidFill>
                  <a:schemeClr val="tx1"/>
                </a:solidFill>
              </a:rPr>
              <a:t>Comunală</a:t>
            </a:r>
            <a:r>
              <a:rPr lang="en-US" altLang="en-US" sz="2667" i="1" dirty="0">
                <a:solidFill>
                  <a:schemeClr val="tx1"/>
                </a:solidFill>
              </a:rPr>
              <a:t> a </a:t>
            </a:r>
            <a:r>
              <a:rPr lang="en-US" altLang="en-US" sz="2667" i="1" dirty="0" err="1">
                <a:solidFill>
                  <a:schemeClr val="tx1"/>
                </a:solidFill>
              </a:rPr>
              <a:t>Apelor</a:t>
            </a:r>
            <a:r>
              <a:rPr lang="en-US" altLang="en-US" sz="2667" i="1" dirty="0">
                <a:solidFill>
                  <a:schemeClr val="tx1"/>
                </a:solidFill>
              </a:rPr>
              <a:t> </a:t>
            </a:r>
            <a:r>
              <a:rPr lang="en-US" altLang="en-US" sz="2667" i="1" dirty="0" err="1">
                <a:solidFill>
                  <a:schemeClr val="tx1"/>
                </a:solidFill>
              </a:rPr>
              <a:t>Potabile</a:t>
            </a:r>
            <a:r>
              <a:rPr lang="en-US" altLang="en-US" sz="2667" i="1" dirty="0">
                <a:solidFill>
                  <a:schemeClr val="tx1"/>
                </a:solidFill>
              </a:rPr>
              <a:t> </a:t>
            </a:r>
            <a:r>
              <a:rPr lang="en-US" altLang="en-US" sz="2667" i="1" dirty="0" err="1">
                <a:solidFill>
                  <a:schemeClr val="tx1"/>
                </a:solidFill>
              </a:rPr>
              <a:t>Iași</a:t>
            </a:r>
            <a:r>
              <a:rPr lang="en-US" altLang="en-US" sz="2667" i="1" dirty="0">
                <a:solidFill>
                  <a:schemeClr val="tx1"/>
                </a:solidFill>
              </a:rPr>
              <a:t>” </a:t>
            </a:r>
            <a:r>
              <a:rPr lang="en-US" altLang="en-US" sz="2667" dirty="0" err="1">
                <a:solidFill>
                  <a:schemeClr val="tx1"/>
                </a:solidFill>
              </a:rPr>
              <a:t>devine</a:t>
            </a:r>
            <a:r>
              <a:rPr lang="en-US" altLang="en-US" sz="2667" dirty="0">
                <a:solidFill>
                  <a:schemeClr val="tx1"/>
                </a:solidFill>
              </a:rPr>
              <a:t> </a:t>
            </a:r>
            <a:r>
              <a:rPr lang="en-US" altLang="en-US" sz="2667" dirty="0" err="1">
                <a:solidFill>
                  <a:schemeClr val="tx1"/>
                </a:solidFill>
              </a:rPr>
              <a:t>regie</a:t>
            </a:r>
            <a:r>
              <a:rPr lang="en-US" altLang="en-US" sz="2667" dirty="0">
                <a:solidFill>
                  <a:schemeClr val="tx1"/>
                </a:solidFill>
              </a:rPr>
              <a:t> </a:t>
            </a:r>
            <a:r>
              <a:rPr lang="en-US" altLang="en-US" sz="2667" dirty="0" err="1">
                <a:solidFill>
                  <a:schemeClr val="tx1"/>
                </a:solidFill>
              </a:rPr>
              <a:t>publica</a:t>
            </a:r>
            <a:r>
              <a:rPr lang="en-US" altLang="en-US" sz="2667" dirty="0">
                <a:solidFill>
                  <a:schemeClr val="tx1"/>
                </a:solidFill>
              </a:rPr>
              <a:t>. </a:t>
            </a:r>
          </a:p>
          <a:p>
            <a:pPr marL="0" indent="0">
              <a:buNone/>
            </a:pPr>
            <a:endParaRPr lang="en-US" altLang="en-US" sz="2667" dirty="0">
              <a:solidFill>
                <a:schemeClr val="tx1"/>
              </a:solidFill>
            </a:endParaRPr>
          </a:p>
          <a:p>
            <a:pPr marL="0" indent="0"/>
            <a:endParaRPr lang="en-US" altLang="en-US" sz="2667" dirty="0">
              <a:solidFill>
                <a:schemeClr val="tx1"/>
              </a:solidFill>
            </a:endParaRPr>
          </a:p>
        </p:txBody>
      </p:sp>
    </p:spTree>
    <p:extLst>
      <p:ext uri="{BB962C8B-B14F-4D97-AF65-F5344CB8AC3E}">
        <p14:creationId xmlns:p14="http://schemas.microsoft.com/office/powerpoint/2010/main" val="2418539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382" t="20687" r="3101" b="4611"/>
          <a:stretch/>
        </p:blipFill>
        <p:spPr>
          <a:xfrm>
            <a:off x="6908800" y="177800"/>
            <a:ext cx="5080000" cy="6604000"/>
          </a:xfrm>
          <a:ln w="88900" cap="sq" cmpd="thickThin">
            <a:solidFill>
              <a:srgbClr val="000000"/>
            </a:solidFill>
            <a:miter lim="800000"/>
          </a:ln>
          <a:effectLst>
            <a:innerShdw blurRad="76200">
              <a:srgbClr val="000000"/>
            </a:innerShdw>
          </a:effectLst>
        </p:spPr>
      </p:pic>
      <p:sp>
        <p:nvSpPr>
          <p:cNvPr id="133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ＭＳ Ｐゴシック"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ＭＳ Ｐゴシック"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9pPr>
          </a:lstStyle>
          <a:p>
            <a:pPr>
              <a:spcBef>
                <a:spcPct val="0"/>
              </a:spcBef>
              <a:buFontTx/>
              <a:buNone/>
            </a:pPr>
            <a:fld id="{FC122EAE-5700-439F-9111-544D17054FAB}" type="slidenum">
              <a:rPr lang="en-US" altLang="ro-RO" sz="1600">
                <a:solidFill>
                  <a:srgbClr val="898989"/>
                </a:solidFill>
                <a:latin typeface="Arial" panose="020B0604020202020204" pitchFamily="34" charset="0"/>
              </a:rPr>
              <a:pPr>
                <a:spcBef>
                  <a:spcPct val="0"/>
                </a:spcBef>
                <a:buFontTx/>
                <a:buNone/>
              </a:pPr>
              <a:t>15</a:t>
            </a:fld>
            <a:endParaRPr lang="en-US" altLang="ro-RO" sz="1600">
              <a:solidFill>
                <a:srgbClr val="898989"/>
              </a:solidFill>
              <a:latin typeface="Arial" panose="020B0604020202020204" pitchFamily="34" charset="0"/>
            </a:endParaRPr>
          </a:p>
        </p:txBody>
      </p:sp>
      <p:sp>
        <p:nvSpPr>
          <p:cNvPr id="5" name="Content Placeholder 2"/>
          <p:cNvSpPr txBox="1">
            <a:spLocks/>
          </p:cNvSpPr>
          <p:nvPr/>
        </p:nvSpPr>
        <p:spPr bwMode="auto">
          <a:xfrm>
            <a:off x="21167" y="1244600"/>
            <a:ext cx="6502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rgbClr val="595959"/>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rgbClr val="595959"/>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95959"/>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95959"/>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95959"/>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667" b="1" dirty="0">
                <a:solidFill>
                  <a:schemeClr val="tx1"/>
                </a:solidFill>
              </a:rPr>
              <a:t>1948</a:t>
            </a:r>
            <a:endParaRPr lang="en-US" sz="2667" dirty="0">
              <a:solidFill>
                <a:schemeClr val="tx1"/>
              </a:solidFill>
            </a:endParaRPr>
          </a:p>
          <a:p>
            <a:pPr marL="0" indent="0">
              <a:buNone/>
              <a:defRPr/>
            </a:pPr>
            <a:r>
              <a:rPr lang="en-US" sz="2667" dirty="0" err="1">
                <a:solidFill>
                  <a:schemeClr val="tx1"/>
                </a:solidFill>
              </a:rPr>
              <a:t>Crearea</a:t>
            </a:r>
            <a:r>
              <a:rPr lang="en-US" sz="2667" dirty="0">
                <a:solidFill>
                  <a:schemeClr val="tx1"/>
                </a:solidFill>
              </a:rPr>
              <a:t> </a:t>
            </a:r>
            <a:r>
              <a:rPr lang="en-US" sz="2667" i="1" dirty="0">
                <a:solidFill>
                  <a:schemeClr val="tx1"/>
                </a:solidFill>
              </a:rPr>
              <a:t>“</a:t>
            </a:r>
            <a:r>
              <a:rPr lang="en-US" sz="2667" i="1" dirty="0" err="1">
                <a:solidFill>
                  <a:schemeClr val="tx1"/>
                </a:solidFill>
              </a:rPr>
              <a:t>Întreprinderii</a:t>
            </a:r>
            <a:r>
              <a:rPr lang="en-US" sz="2667" i="1" dirty="0">
                <a:solidFill>
                  <a:schemeClr val="tx1"/>
                </a:solidFill>
              </a:rPr>
              <a:t> de </a:t>
            </a:r>
            <a:r>
              <a:rPr lang="en-US" sz="2667" i="1" dirty="0" err="1">
                <a:solidFill>
                  <a:schemeClr val="tx1"/>
                </a:solidFill>
              </a:rPr>
              <a:t>Electricitate</a:t>
            </a:r>
            <a:r>
              <a:rPr lang="en-US" sz="2667" i="1" dirty="0">
                <a:solidFill>
                  <a:schemeClr val="tx1"/>
                </a:solidFill>
              </a:rPr>
              <a:t>, </a:t>
            </a:r>
            <a:r>
              <a:rPr lang="en-US" sz="2667" i="1" dirty="0" err="1">
                <a:solidFill>
                  <a:schemeClr val="tx1"/>
                </a:solidFill>
              </a:rPr>
              <a:t>Tramvaie</a:t>
            </a:r>
            <a:r>
              <a:rPr lang="en-US" sz="2667" i="1" dirty="0">
                <a:solidFill>
                  <a:schemeClr val="tx1"/>
                </a:solidFill>
              </a:rPr>
              <a:t>, </a:t>
            </a:r>
            <a:r>
              <a:rPr lang="en-US" sz="2667" i="1" dirty="0" err="1">
                <a:solidFill>
                  <a:schemeClr val="tx1"/>
                </a:solidFill>
              </a:rPr>
              <a:t>Apă</a:t>
            </a:r>
            <a:r>
              <a:rPr lang="en-US" sz="2667" i="1" dirty="0">
                <a:solidFill>
                  <a:schemeClr val="tx1"/>
                </a:solidFill>
              </a:rPr>
              <a:t>-Canal, </a:t>
            </a:r>
            <a:r>
              <a:rPr lang="en-US" sz="2667" i="1" dirty="0" err="1">
                <a:solidFill>
                  <a:schemeClr val="tx1"/>
                </a:solidFill>
              </a:rPr>
              <a:t>Salubritate</a:t>
            </a:r>
            <a:r>
              <a:rPr lang="en-US" sz="2667" i="1" dirty="0">
                <a:solidFill>
                  <a:schemeClr val="tx1"/>
                </a:solidFill>
              </a:rPr>
              <a:t>” </a:t>
            </a:r>
            <a:endParaRPr lang="en-US" sz="2667" dirty="0">
              <a:solidFill>
                <a:schemeClr val="tx1"/>
              </a:solidFill>
            </a:endParaRPr>
          </a:p>
          <a:p>
            <a:pPr marL="0" indent="0">
              <a:buNone/>
              <a:defRPr/>
            </a:pPr>
            <a:endParaRPr lang="en-US" sz="2667" dirty="0">
              <a:solidFill>
                <a:schemeClr val="tx1"/>
              </a:solidFill>
            </a:endParaRPr>
          </a:p>
          <a:p>
            <a:pPr marL="0" indent="0">
              <a:buNone/>
              <a:defRPr/>
            </a:pPr>
            <a:endParaRPr lang="en-US" sz="2667" dirty="0">
              <a:solidFill>
                <a:schemeClr val="tx1"/>
              </a:solidFill>
            </a:endParaRPr>
          </a:p>
          <a:p>
            <a:pPr>
              <a:defRPr/>
            </a:pPr>
            <a:endParaRPr lang="en-US" sz="2667" dirty="0">
              <a:solidFill>
                <a:schemeClr val="tx1"/>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593" t="14608" b="15602"/>
          <a:stretch/>
        </p:blipFill>
        <p:spPr>
          <a:xfrm>
            <a:off x="309510" y="3597381"/>
            <a:ext cx="5926925" cy="314420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55556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263" t="11111" r="7018" b="18714"/>
          <a:stretch/>
        </p:blipFill>
        <p:spPr>
          <a:xfrm>
            <a:off x="6807200" y="2514600"/>
            <a:ext cx="5080000" cy="3048000"/>
          </a:xfrm>
          <a:prstGeom prst="rect">
            <a:avLst/>
          </a:prstGeom>
          <a:ln w="88900" cap="sq" cmpd="thickThin">
            <a:solidFill>
              <a:srgbClr val="000000"/>
            </a:solidFill>
            <a:prstDash val="solid"/>
            <a:miter lim="800000"/>
          </a:ln>
          <a:effectLst>
            <a:innerShdw blurRad="76200">
              <a:srgbClr val="000000"/>
            </a:innerShdw>
          </a:effectLst>
        </p:spPr>
      </p:pic>
      <p:sp>
        <p:nvSpPr>
          <p:cNvPr id="14341" name="Content Placeholder 2"/>
          <p:cNvSpPr>
            <a:spLocks noGrp="1"/>
          </p:cNvSpPr>
          <p:nvPr>
            <p:ph idx="4294967295"/>
          </p:nvPr>
        </p:nvSpPr>
        <p:spPr>
          <a:xfrm>
            <a:off x="0" y="1295400"/>
            <a:ext cx="6705600" cy="4525963"/>
          </a:xfrm>
          <a:prstGeom prst="rect">
            <a:avLst/>
          </a:prstGeom>
        </p:spPr>
        <p:txBody>
          <a:bodyPr/>
          <a:lstStyle/>
          <a:p>
            <a:pPr marL="0" indent="0">
              <a:buNone/>
            </a:pPr>
            <a:r>
              <a:rPr lang="en-US" altLang="en-US" sz="2667" b="1" dirty="0">
                <a:solidFill>
                  <a:schemeClr val="tx1"/>
                </a:solidFill>
              </a:rPr>
              <a:t>1955-1957</a:t>
            </a:r>
          </a:p>
          <a:p>
            <a:pPr marL="0" indent="0">
              <a:buNone/>
            </a:pPr>
            <a:endParaRPr lang="en-US" altLang="en-US" sz="2667" b="1" dirty="0">
              <a:solidFill>
                <a:schemeClr val="tx1"/>
              </a:solidFill>
            </a:endParaRPr>
          </a:p>
          <a:p>
            <a:pPr marL="0" indent="0">
              <a:buNone/>
            </a:pPr>
            <a:r>
              <a:rPr lang="en-US" altLang="en-US" sz="2667" dirty="0">
                <a:solidFill>
                  <a:schemeClr val="tx1"/>
                </a:solidFill>
              </a:rPr>
              <a:t>Din </a:t>
            </a:r>
            <a:r>
              <a:rPr lang="en-US" altLang="en-US" sz="2667" dirty="0" err="1">
                <a:solidFill>
                  <a:schemeClr val="tx1"/>
                </a:solidFill>
              </a:rPr>
              <a:t>cauza</a:t>
            </a:r>
            <a:r>
              <a:rPr lang="en-US" altLang="en-US" sz="2667" dirty="0">
                <a:solidFill>
                  <a:schemeClr val="tx1"/>
                </a:solidFill>
              </a:rPr>
              <a:t> </a:t>
            </a:r>
            <a:r>
              <a:rPr lang="en-US" altLang="en-US" sz="2667" dirty="0" err="1">
                <a:solidFill>
                  <a:schemeClr val="tx1"/>
                </a:solidFill>
              </a:rPr>
              <a:t>debitului</a:t>
            </a:r>
            <a:r>
              <a:rPr lang="en-US" altLang="en-US" sz="2667" dirty="0">
                <a:solidFill>
                  <a:schemeClr val="tx1"/>
                </a:solidFill>
              </a:rPr>
              <a:t> de </a:t>
            </a:r>
            <a:r>
              <a:rPr lang="en-US" altLang="en-US" sz="2667" dirty="0" err="1">
                <a:solidFill>
                  <a:schemeClr val="tx1"/>
                </a:solidFill>
              </a:rPr>
              <a:t>apa</a:t>
            </a:r>
            <a:r>
              <a:rPr lang="en-US" altLang="en-US" sz="2667" dirty="0">
                <a:solidFill>
                  <a:schemeClr val="tx1"/>
                </a:solidFill>
              </a:rPr>
              <a:t> </a:t>
            </a:r>
            <a:r>
              <a:rPr lang="en-US" altLang="en-US" sz="2667" dirty="0" err="1">
                <a:solidFill>
                  <a:schemeClr val="tx1"/>
                </a:solidFill>
              </a:rPr>
              <a:t>insuficient</a:t>
            </a:r>
            <a:r>
              <a:rPr lang="en-US" altLang="en-US" sz="2667" dirty="0">
                <a:solidFill>
                  <a:schemeClr val="tx1"/>
                </a:solidFill>
              </a:rPr>
              <a:t> </a:t>
            </a:r>
            <a:r>
              <a:rPr lang="en-US" altLang="en-US" sz="2667" dirty="0" err="1">
                <a:solidFill>
                  <a:schemeClr val="tx1"/>
                </a:solidFill>
              </a:rPr>
              <a:t>furnizat</a:t>
            </a:r>
            <a:r>
              <a:rPr lang="en-US" altLang="en-US" sz="2667" dirty="0">
                <a:solidFill>
                  <a:schemeClr val="tx1"/>
                </a:solidFill>
              </a:rPr>
              <a:t> de </a:t>
            </a:r>
            <a:r>
              <a:rPr lang="en-US" altLang="en-US" sz="2667" dirty="0" err="1">
                <a:solidFill>
                  <a:schemeClr val="tx1"/>
                </a:solidFill>
              </a:rPr>
              <a:t>sursa</a:t>
            </a:r>
            <a:r>
              <a:rPr lang="en-US" altLang="en-US" sz="2667" dirty="0">
                <a:solidFill>
                  <a:schemeClr val="tx1"/>
                </a:solidFill>
              </a:rPr>
              <a:t> </a:t>
            </a:r>
            <a:r>
              <a:rPr lang="en-US" altLang="en-US" sz="2667" dirty="0" err="1">
                <a:solidFill>
                  <a:schemeClr val="tx1"/>
                </a:solidFill>
              </a:rPr>
              <a:t>Timișești</a:t>
            </a:r>
            <a:r>
              <a:rPr lang="en-US" altLang="en-US" sz="2667" dirty="0">
                <a:solidFill>
                  <a:schemeClr val="tx1"/>
                </a:solidFill>
              </a:rPr>
              <a:t>, se </a:t>
            </a:r>
            <a:r>
              <a:rPr lang="en-US" altLang="en-US" sz="2667" dirty="0" err="1">
                <a:solidFill>
                  <a:schemeClr val="tx1"/>
                </a:solidFill>
              </a:rPr>
              <a:t>realizeaza</a:t>
            </a:r>
            <a:r>
              <a:rPr lang="en-US" altLang="en-US" sz="2667" dirty="0">
                <a:solidFill>
                  <a:schemeClr val="tx1"/>
                </a:solidFill>
              </a:rPr>
              <a:t> o </a:t>
            </a:r>
            <a:r>
              <a:rPr lang="en-US" altLang="en-US" sz="2667" dirty="0" err="1">
                <a:solidFill>
                  <a:schemeClr val="tx1"/>
                </a:solidFill>
              </a:rPr>
              <a:t>noua</a:t>
            </a:r>
            <a:r>
              <a:rPr lang="en-US" altLang="en-US" sz="2667" dirty="0">
                <a:solidFill>
                  <a:schemeClr val="tx1"/>
                </a:solidFill>
              </a:rPr>
              <a:t> </a:t>
            </a:r>
            <a:r>
              <a:rPr lang="en-US" altLang="en-US" sz="2667" dirty="0" err="1">
                <a:solidFill>
                  <a:schemeClr val="tx1"/>
                </a:solidFill>
              </a:rPr>
              <a:t>investitie</a:t>
            </a:r>
            <a:r>
              <a:rPr lang="en-US" altLang="en-US" sz="2667" dirty="0">
                <a:solidFill>
                  <a:schemeClr val="tx1"/>
                </a:solidFill>
              </a:rPr>
              <a:t>: </a:t>
            </a:r>
            <a:r>
              <a:rPr lang="en-US" altLang="en-US" sz="2667" dirty="0" err="1">
                <a:solidFill>
                  <a:schemeClr val="tx1"/>
                </a:solidFill>
              </a:rPr>
              <a:t>proiectarea</a:t>
            </a:r>
            <a:r>
              <a:rPr lang="en-US" altLang="en-US" sz="2667" dirty="0">
                <a:solidFill>
                  <a:schemeClr val="tx1"/>
                </a:solidFill>
              </a:rPr>
              <a:t> si </a:t>
            </a:r>
            <a:r>
              <a:rPr lang="en-US" altLang="en-US" sz="2667" dirty="0" err="1">
                <a:solidFill>
                  <a:schemeClr val="tx1"/>
                </a:solidFill>
              </a:rPr>
              <a:t>executia</a:t>
            </a:r>
            <a:r>
              <a:rPr lang="en-US" altLang="en-US" sz="2667" dirty="0">
                <a:solidFill>
                  <a:schemeClr val="tx1"/>
                </a:solidFill>
              </a:rPr>
              <a:t> </a:t>
            </a:r>
            <a:r>
              <a:rPr lang="en-US" altLang="en-US" sz="2667" dirty="0" err="1">
                <a:solidFill>
                  <a:schemeClr val="tx1"/>
                </a:solidFill>
              </a:rPr>
              <a:t>unei</a:t>
            </a:r>
            <a:r>
              <a:rPr lang="en-US" altLang="en-US" sz="2667" dirty="0">
                <a:solidFill>
                  <a:schemeClr val="tx1"/>
                </a:solidFill>
              </a:rPr>
              <a:t> </a:t>
            </a:r>
            <a:r>
              <a:rPr lang="en-US" altLang="en-US" sz="2667" dirty="0" err="1">
                <a:solidFill>
                  <a:schemeClr val="tx1"/>
                </a:solidFill>
              </a:rPr>
              <a:t>alimentari</a:t>
            </a:r>
            <a:r>
              <a:rPr lang="en-US" altLang="en-US" sz="2667" dirty="0">
                <a:solidFill>
                  <a:schemeClr val="tx1"/>
                </a:solidFill>
              </a:rPr>
              <a:t> de la </a:t>
            </a:r>
            <a:r>
              <a:rPr lang="en-US" altLang="en-US" sz="2667" dirty="0" err="1">
                <a:solidFill>
                  <a:schemeClr val="tx1"/>
                </a:solidFill>
              </a:rPr>
              <a:t>rau</a:t>
            </a:r>
            <a:r>
              <a:rPr lang="en-US" altLang="en-US" sz="2667" dirty="0">
                <a:solidFill>
                  <a:schemeClr val="tx1"/>
                </a:solidFill>
              </a:rPr>
              <a:t> Prut </a:t>
            </a:r>
            <a:r>
              <a:rPr lang="en-US" altLang="en-US" sz="2667" dirty="0" err="1">
                <a:solidFill>
                  <a:schemeClr val="tx1"/>
                </a:solidFill>
              </a:rPr>
              <a:t>catre</a:t>
            </a:r>
            <a:r>
              <a:rPr lang="en-US" altLang="en-US" sz="2667" dirty="0">
                <a:solidFill>
                  <a:schemeClr val="tx1"/>
                </a:solidFill>
              </a:rPr>
              <a:t> </a:t>
            </a:r>
            <a:r>
              <a:rPr lang="en-US" altLang="en-US" sz="2667" dirty="0" err="1">
                <a:solidFill>
                  <a:schemeClr val="tx1"/>
                </a:solidFill>
              </a:rPr>
              <a:t>orasul</a:t>
            </a:r>
            <a:r>
              <a:rPr lang="en-US" altLang="en-US" sz="2667" dirty="0">
                <a:solidFill>
                  <a:schemeClr val="tx1"/>
                </a:solidFill>
              </a:rPr>
              <a:t> Iasi (</a:t>
            </a:r>
            <a:r>
              <a:rPr lang="en-US" altLang="en-US" sz="2667" dirty="0" err="1">
                <a:solidFill>
                  <a:schemeClr val="tx1"/>
                </a:solidFill>
              </a:rPr>
              <a:t>sursa</a:t>
            </a:r>
            <a:r>
              <a:rPr lang="en-US" altLang="en-US" sz="2667" dirty="0">
                <a:solidFill>
                  <a:schemeClr val="tx1"/>
                </a:solidFill>
              </a:rPr>
              <a:t> de </a:t>
            </a:r>
            <a:r>
              <a:rPr lang="en-US" altLang="en-US" sz="2667" dirty="0" err="1">
                <a:solidFill>
                  <a:schemeClr val="tx1"/>
                </a:solidFill>
              </a:rPr>
              <a:t>suprafata</a:t>
            </a:r>
            <a:r>
              <a:rPr lang="en-US" altLang="en-US" sz="2667" dirty="0">
                <a:solidFill>
                  <a:schemeClr val="tx1"/>
                </a:solidFill>
              </a:rPr>
              <a:t>).  </a:t>
            </a:r>
            <a:r>
              <a:rPr lang="en-US" altLang="en-US" sz="2667" dirty="0" err="1">
                <a:solidFill>
                  <a:schemeClr val="tx1"/>
                </a:solidFill>
              </a:rPr>
              <a:t>Activitatea</a:t>
            </a:r>
            <a:r>
              <a:rPr lang="en-US" altLang="en-US" sz="2667" dirty="0">
                <a:solidFill>
                  <a:schemeClr val="tx1"/>
                </a:solidFill>
              </a:rPr>
              <a:t> de </a:t>
            </a:r>
            <a:r>
              <a:rPr lang="en-US" altLang="en-US" sz="2667" dirty="0" err="1">
                <a:solidFill>
                  <a:schemeClr val="tx1"/>
                </a:solidFill>
              </a:rPr>
              <a:t>apa-canalizare</a:t>
            </a:r>
            <a:r>
              <a:rPr lang="en-US" altLang="en-US" sz="2667" dirty="0">
                <a:solidFill>
                  <a:schemeClr val="tx1"/>
                </a:solidFill>
              </a:rPr>
              <a:t> e </a:t>
            </a:r>
            <a:r>
              <a:rPr lang="en-US" altLang="en-US" sz="2667" dirty="0" err="1">
                <a:solidFill>
                  <a:schemeClr val="tx1"/>
                </a:solidFill>
              </a:rPr>
              <a:t>preluata</a:t>
            </a:r>
            <a:r>
              <a:rPr lang="en-US" altLang="en-US" sz="2667" dirty="0">
                <a:solidFill>
                  <a:schemeClr val="tx1"/>
                </a:solidFill>
              </a:rPr>
              <a:t> de </a:t>
            </a:r>
            <a:r>
              <a:rPr lang="en-US" altLang="en-US" sz="2667" i="1" dirty="0">
                <a:solidFill>
                  <a:schemeClr val="tx1"/>
                </a:solidFill>
              </a:rPr>
              <a:t>“</a:t>
            </a:r>
            <a:r>
              <a:rPr lang="en-US" altLang="en-US" sz="2667" i="1" dirty="0" err="1">
                <a:solidFill>
                  <a:schemeClr val="tx1"/>
                </a:solidFill>
              </a:rPr>
              <a:t>Întreprinderea</a:t>
            </a:r>
            <a:r>
              <a:rPr lang="en-US" altLang="en-US" sz="2667" i="1" dirty="0">
                <a:solidFill>
                  <a:schemeClr val="tx1"/>
                </a:solidFill>
              </a:rPr>
              <a:t> </a:t>
            </a:r>
            <a:r>
              <a:rPr lang="en-US" altLang="en-US" sz="2667" i="1" dirty="0" err="1">
                <a:solidFill>
                  <a:schemeClr val="tx1"/>
                </a:solidFill>
              </a:rPr>
              <a:t>Comunală</a:t>
            </a:r>
            <a:r>
              <a:rPr lang="en-US" altLang="en-US" sz="2667" i="1" dirty="0">
                <a:solidFill>
                  <a:schemeClr val="tx1"/>
                </a:solidFill>
              </a:rPr>
              <a:t> </a:t>
            </a:r>
            <a:r>
              <a:rPr lang="en-US" altLang="en-US" sz="2667" i="1" dirty="0" err="1">
                <a:solidFill>
                  <a:schemeClr val="tx1"/>
                </a:solidFill>
              </a:rPr>
              <a:t>Apă</a:t>
            </a:r>
            <a:r>
              <a:rPr lang="en-US" altLang="en-US" sz="2667" i="1" dirty="0">
                <a:solidFill>
                  <a:schemeClr val="tx1"/>
                </a:solidFill>
              </a:rPr>
              <a:t>-Canal-</a:t>
            </a:r>
            <a:r>
              <a:rPr lang="en-US" altLang="en-US" sz="2667" i="1" dirty="0" err="1">
                <a:solidFill>
                  <a:schemeClr val="tx1"/>
                </a:solidFill>
              </a:rPr>
              <a:t>Băi</a:t>
            </a:r>
            <a:r>
              <a:rPr lang="en-US" altLang="en-US" sz="2667" i="1" dirty="0">
                <a:solidFill>
                  <a:schemeClr val="tx1"/>
                </a:solidFill>
              </a:rPr>
              <a:t> </a:t>
            </a:r>
            <a:r>
              <a:rPr lang="en-US" altLang="en-US" sz="2667" i="1" dirty="0" err="1">
                <a:solidFill>
                  <a:schemeClr val="tx1"/>
                </a:solidFill>
              </a:rPr>
              <a:t>Iași</a:t>
            </a:r>
            <a:r>
              <a:rPr lang="en-US" altLang="en-US" sz="2667" i="1" dirty="0">
                <a:solidFill>
                  <a:schemeClr val="tx1"/>
                </a:solidFill>
              </a:rPr>
              <a:t>.”</a:t>
            </a:r>
          </a:p>
          <a:p>
            <a:pPr marL="0" indent="0"/>
            <a:endParaRPr lang="en-US" altLang="en-US" dirty="0">
              <a:solidFill>
                <a:schemeClr val="tx1"/>
              </a:solidFill>
            </a:endParaRPr>
          </a:p>
        </p:txBody>
      </p:sp>
    </p:spTree>
    <p:extLst>
      <p:ext uri="{BB962C8B-B14F-4D97-AF65-F5344CB8AC3E}">
        <p14:creationId xmlns:p14="http://schemas.microsoft.com/office/powerpoint/2010/main" val="433696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4898" t="23261" r="12963" b="12987"/>
          <a:stretch/>
        </p:blipFill>
        <p:spPr>
          <a:xfrm>
            <a:off x="5913438" y="1893888"/>
            <a:ext cx="6278562" cy="3684587"/>
          </a:xfrm>
          <a:prstGeom prst="rect">
            <a:avLst/>
          </a:prstGeom>
          <a:ln w="88900" cap="sq" cmpd="thickThin">
            <a:solidFill>
              <a:srgbClr val="000000"/>
            </a:solidFill>
            <a:miter lim="800000"/>
          </a:ln>
          <a:effectLst>
            <a:innerShdw blurRad="76200">
              <a:srgbClr val="000000"/>
            </a:innerShdw>
          </a:effectLst>
        </p:spPr>
      </p:pic>
      <p:sp>
        <p:nvSpPr>
          <p:cNvPr id="15365" name="Content Placeholder 2"/>
          <p:cNvSpPr txBox="1">
            <a:spLocks/>
          </p:cNvSpPr>
          <p:nvPr/>
        </p:nvSpPr>
        <p:spPr bwMode="auto">
          <a:xfrm>
            <a:off x="101600" y="1295400"/>
            <a:ext cx="5486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None/>
            </a:pPr>
            <a:r>
              <a:rPr lang="en-US" altLang="en-US" sz="2667" b="1">
                <a:solidFill>
                  <a:schemeClr val="tx1"/>
                </a:solidFill>
              </a:rPr>
              <a:t>1968-1973</a:t>
            </a:r>
          </a:p>
          <a:p>
            <a:pPr>
              <a:buFont typeface="Arial" panose="020B0604020202020204" pitchFamily="34" charset="0"/>
              <a:buNone/>
            </a:pPr>
            <a:r>
              <a:rPr lang="en-US" altLang="en-US" sz="2667">
                <a:solidFill>
                  <a:schemeClr val="tx1"/>
                </a:solidFill>
              </a:rPr>
              <a:t>Extinderea drenurilor de colectare  Timișești (proiectare si executie). </a:t>
            </a:r>
          </a:p>
          <a:p>
            <a:pPr>
              <a:buFont typeface="Arial" panose="020B0604020202020204" pitchFamily="34" charset="0"/>
              <a:buNone/>
            </a:pPr>
            <a:r>
              <a:rPr lang="en-US" altLang="en-US" sz="2667">
                <a:solidFill>
                  <a:schemeClr val="tx1"/>
                </a:solidFill>
              </a:rPr>
              <a:t>Serviciile prestate de “</a:t>
            </a:r>
            <a:r>
              <a:rPr lang="en-US" altLang="en-US" sz="2667" i="1">
                <a:solidFill>
                  <a:schemeClr val="tx1"/>
                </a:solidFill>
              </a:rPr>
              <a:t>Întreprinderea Comunala Apă-Canal-Băi Iași</a:t>
            </a:r>
            <a:r>
              <a:rPr lang="en-US" altLang="en-US" sz="2667">
                <a:solidFill>
                  <a:schemeClr val="tx1"/>
                </a:solidFill>
              </a:rPr>
              <a:t>” sunt preluate de “</a:t>
            </a:r>
            <a:r>
              <a:rPr lang="en-US" altLang="en-US" sz="2667" i="1">
                <a:solidFill>
                  <a:schemeClr val="tx1"/>
                </a:solidFill>
              </a:rPr>
              <a:t>Grupul întreprinderilor de Gospodărie Comunală și Locativă Iași (I.G.C.L. Iași)”</a:t>
            </a:r>
            <a:r>
              <a:rPr lang="en-US" altLang="en-US" sz="2667">
                <a:solidFill>
                  <a:schemeClr val="tx1"/>
                </a:solidFill>
              </a:rPr>
              <a:t> </a:t>
            </a:r>
          </a:p>
          <a:p>
            <a:endParaRPr lang="en-US" altLang="en-US" sz="4267">
              <a:solidFill>
                <a:schemeClr val="tx1"/>
              </a:solidFill>
            </a:endParaRPr>
          </a:p>
        </p:txBody>
      </p:sp>
    </p:spTree>
    <p:extLst>
      <p:ext uri="{BB962C8B-B14F-4D97-AF65-F5344CB8AC3E}">
        <p14:creationId xmlns:p14="http://schemas.microsoft.com/office/powerpoint/2010/main" val="350020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txBox="1">
            <a:spLocks/>
          </p:cNvSpPr>
          <p:nvPr/>
        </p:nvSpPr>
        <p:spPr bwMode="auto">
          <a:xfrm>
            <a:off x="360595" y="1424066"/>
            <a:ext cx="11480800" cy="495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9pPr>
          </a:lstStyle>
          <a:p>
            <a:r>
              <a:rPr lang="en-US" altLang="en-US" b="1" dirty="0">
                <a:solidFill>
                  <a:schemeClr val="tx1"/>
                </a:solidFill>
              </a:rPr>
              <a:t>1991</a:t>
            </a:r>
            <a:endParaRPr lang="en-US" altLang="en-US" dirty="0">
              <a:solidFill>
                <a:schemeClr val="tx1"/>
              </a:solidFill>
            </a:endParaRPr>
          </a:p>
          <a:p>
            <a:pPr>
              <a:buFont typeface="Arial" panose="020B0604020202020204" pitchFamily="34" charset="0"/>
              <a:buNone/>
            </a:pPr>
            <a:r>
              <a:rPr lang="en-US" altLang="en-US" dirty="0">
                <a:solidFill>
                  <a:schemeClr val="tx1"/>
                </a:solidFill>
              </a:rPr>
              <a:t>    E </a:t>
            </a:r>
            <a:r>
              <a:rPr lang="en-US" altLang="en-US" dirty="0" err="1">
                <a:solidFill>
                  <a:schemeClr val="tx1"/>
                </a:solidFill>
              </a:rPr>
              <a:t>creata</a:t>
            </a:r>
            <a:r>
              <a:rPr lang="en-US" altLang="en-US" i="1" dirty="0" err="1">
                <a:solidFill>
                  <a:schemeClr val="tx1"/>
                </a:solidFill>
              </a:rPr>
              <a:t>”Regia</a:t>
            </a:r>
            <a:r>
              <a:rPr lang="en-US" altLang="en-US" i="1" dirty="0">
                <a:solidFill>
                  <a:schemeClr val="tx1"/>
                </a:solidFill>
              </a:rPr>
              <a:t> </a:t>
            </a:r>
            <a:r>
              <a:rPr lang="en-US" altLang="en-US" i="1" dirty="0" err="1">
                <a:solidFill>
                  <a:schemeClr val="tx1"/>
                </a:solidFill>
              </a:rPr>
              <a:t>Autonomă</a:t>
            </a:r>
            <a:r>
              <a:rPr lang="en-US" altLang="en-US" i="1" dirty="0">
                <a:solidFill>
                  <a:schemeClr val="tx1"/>
                </a:solidFill>
              </a:rPr>
              <a:t> </a:t>
            </a:r>
            <a:r>
              <a:rPr lang="en-US" altLang="en-US" i="1" dirty="0" err="1">
                <a:solidFill>
                  <a:schemeClr val="tx1"/>
                </a:solidFill>
              </a:rPr>
              <a:t>Județeană</a:t>
            </a:r>
            <a:r>
              <a:rPr lang="en-US" altLang="en-US" i="1" dirty="0">
                <a:solidFill>
                  <a:schemeClr val="tx1"/>
                </a:solidFill>
              </a:rPr>
              <a:t> </a:t>
            </a:r>
            <a:r>
              <a:rPr lang="en-US" altLang="en-US" i="1" dirty="0" err="1">
                <a:solidFill>
                  <a:schemeClr val="tx1"/>
                </a:solidFill>
              </a:rPr>
              <a:t>Apă</a:t>
            </a:r>
            <a:r>
              <a:rPr lang="en-US" altLang="en-US" i="1" dirty="0">
                <a:solidFill>
                  <a:schemeClr val="tx1"/>
                </a:solidFill>
              </a:rPr>
              <a:t> Canal </a:t>
            </a:r>
            <a:r>
              <a:rPr lang="en-US" altLang="en-US" i="1" dirty="0" err="1">
                <a:solidFill>
                  <a:schemeClr val="tx1"/>
                </a:solidFill>
              </a:rPr>
              <a:t>Iași</a:t>
            </a:r>
            <a:r>
              <a:rPr lang="en-US" altLang="en-US" i="1" dirty="0">
                <a:solidFill>
                  <a:schemeClr val="tx1"/>
                </a:solidFill>
              </a:rPr>
              <a:t>”</a:t>
            </a:r>
            <a:r>
              <a:rPr lang="en-US" altLang="en-US" dirty="0">
                <a:solidFill>
                  <a:schemeClr val="tx1"/>
                </a:solidFill>
              </a:rPr>
              <a:t> </a:t>
            </a:r>
          </a:p>
          <a:p>
            <a:r>
              <a:rPr lang="en-US" altLang="en-US" b="1" dirty="0">
                <a:solidFill>
                  <a:schemeClr val="tx1"/>
                </a:solidFill>
              </a:rPr>
              <a:t>1995</a:t>
            </a:r>
            <a:endParaRPr lang="en-US" altLang="en-US" dirty="0">
              <a:solidFill>
                <a:schemeClr val="tx1"/>
              </a:solidFill>
            </a:endParaRPr>
          </a:p>
          <a:p>
            <a:pPr>
              <a:buFont typeface="Arial" panose="020B0604020202020204" pitchFamily="34" charset="0"/>
              <a:buNone/>
            </a:pPr>
            <a:r>
              <a:rPr lang="en-US" altLang="en-US" dirty="0">
                <a:solidFill>
                  <a:schemeClr val="tx1"/>
                </a:solidFill>
              </a:rPr>
              <a:t>   “</a:t>
            </a:r>
            <a:r>
              <a:rPr lang="en-US" altLang="en-US" i="1" dirty="0" err="1">
                <a:solidFill>
                  <a:schemeClr val="tx1"/>
                </a:solidFill>
              </a:rPr>
              <a:t>Regia</a:t>
            </a:r>
            <a:r>
              <a:rPr lang="en-US" altLang="en-US" i="1" dirty="0">
                <a:solidFill>
                  <a:schemeClr val="tx1"/>
                </a:solidFill>
              </a:rPr>
              <a:t> </a:t>
            </a:r>
            <a:r>
              <a:rPr lang="en-US" altLang="en-US" i="1" dirty="0" err="1">
                <a:solidFill>
                  <a:schemeClr val="tx1"/>
                </a:solidFill>
              </a:rPr>
              <a:t>Autonoma</a:t>
            </a:r>
            <a:r>
              <a:rPr lang="en-US" altLang="en-US" i="1" dirty="0">
                <a:solidFill>
                  <a:schemeClr val="tx1"/>
                </a:solidFill>
              </a:rPr>
              <a:t> </a:t>
            </a:r>
            <a:r>
              <a:rPr lang="en-US" altLang="en-US" i="1" dirty="0" err="1">
                <a:solidFill>
                  <a:schemeClr val="tx1"/>
                </a:solidFill>
              </a:rPr>
              <a:t>Județeana</a:t>
            </a:r>
            <a:r>
              <a:rPr lang="en-US" altLang="en-US" i="1" dirty="0">
                <a:solidFill>
                  <a:schemeClr val="tx1"/>
                </a:solidFill>
              </a:rPr>
              <a:t> </a:t>
            </a:r>
            <a:r>
              <a:rPr lang="en-US" altLang="en-US" i="1" dirty="0" err="1">
                <a:solidFill>
                  <a:schemeClr val="tx1"/>
                </a:solidFill>
              </a:rPr>
              <a:t>Apă</a:t>
            </a:r>
            <a:r>
              <a:rPr lang="en-US" altLang="en-US" i="1" dirty="0">
                <a:solidFill>
                  <a:schemeClr val="tx1"/>
                </a:solidFill>
              </a:rPr>
              <a:t> Canal </a:t>
            </a:r>
            <a:r>
              <a:rPr lang="en-US" altLang="en-US" i="1" dirty="0" err="1">
                <a:solidFill>
                  <a:schemeClr val="tx1"/>
                </a:solidFill>
              </a:rPr>
              <a:t>Iași</a:t>
            </a:r>
            <a:r>
              <a:rPr lang="en-US" altLang="en-US" dirty="0">
                <a:solidFill>
                  <a:schemeClr val="tx1"/>
                </a:solidFill>
              </a:rPr>
              <a:t>” </a:t>
            </a:r>
            <a:r>
              <a:rPr lang="en-US" altLang="en-US" dirty="0" err="1">
                <a:solidFill>
                  <a:schemeClr val="tx1"/>
                </a:solidFill>
              </a:rPr>
              <a:t>demareaza</a:t>
            </a:r>
            <a:r>
              <a:rPr lang="en-US" altLang="en-US" dirty="0">
                <a:solidFill>
                  <a:schemeClr val="tx1"/>
                </a:solidFill>
              </a:rPr>
              <a:t> un vast program de </a:t>
            </a:r>
            <a:r>
              <a:rPr lang="en-US" altLang="en-US" dirty="0" err="1">
                <a:solidFill>
                  <a:schemeClr val="tx1"/>
                </a:solidFill>
              </a:rPr>
              <a:t>investitii</a:t>
            </a:r>
            <a:r>
              <a:rPr lang="en-US" altLang="en-US" dirty="0">
                <a:solidFill>
                  <a:schemeClr val="tx1"/>
                </a:solidFill>
              </a:rPr>
              <a:t> in </a:t>
            </a:r>
            <a:r>
              <a:rPr lang="en-US" altLang="en-US" dirty="0" err="1">
                <a:solidFill>
                  <a:schemeClr val="tx1"/>
                </a:solidFill>
              </a:rPr>
              <a:t>toate</a:t>
            </a:r>
            <a:r>
              <a:rPr lang="en-US" altLang="en-US" dirty="0">
                <a:solidFill>
                  <a:schemeClr val="tx1"/>
                </a:solidFill>
              </a:rPr>
              <a:t> </a:t>
            </a:r>
            <a:r>
              <a:rPr lang="en-US" altLang="en-US" dirty="0" err="1">
                <a:solidFill>
                  <a:schemeClr val="tx1"/>
                </a:solidFill>
              </a:rPr>
              <a:t>sectoarele</a:t>
            </a:r>
            <a:r>
              <a:rPr lang="en-US" altLang="en-US" dirty="0">
                <a:solidFill>
                  <a:schemeClr val="tx1"/>
                </a:solidFill>
              </a:rPr>
              <a:t> (MUDP I - BERD)</a:t>
            </a:r>
          </a:p>
          <a:p>
            <a:r>
              <a:rPr lang="en-US" altLang="en-US" b="1" dirty="0">
                <a:solidFill>
                  <a:schemeClr val="tx1"/>
                </a:solidFill>
              </a:rPr>
              <a:t>2000-2001</a:t>
            </a:r>
            <a:endParaRPr lang="en-US" altLang="en-US" dirty="0">
              <a:solidFill>
                <a:schemeClr val="tx1"/>
              </a:solidFill>
            </a:endParaRPr>
          </a:p>
          <a:p>
            <a:pPr indent="17463">
              <a:buFont typeface="Arial" panose="020B0604020202020204" pitchFamily="34" charset="0"/>
              <a:buNone/>
            </a:pPr>
            <a:r>
              <a:rPr lang="en-US" altLang="en-US" dirty="0" err="1">
                <a:solidFill>
                  <a:schemeClr val="tx1"/>
                </a:solidFill>
              </a:rPr>
              <a:t>Contracte</a:t>
            </a:r>
            <a:r>
              <a:rPr lang="en-US" altLang="en-US" dirty="0">
                <a:solidFill>
                  <a:schemeClr val="tx1"/>
                </a:solidFill>
              </a:rPr>
              <a:t> de </a:t>
            </a:r>
            <a:r>
              <a:rPr lang="en-US" altLang="en-US" dirty="0" err="1">
                <a:solidFill>
                  <a:schemeClr val="tx1"/>
                </a:solidFill>
              </a:rPr>
              <a:t>Finantare</a:t>
            </a:r>
            <a:r>
              <a:rPr lang="en-US" altLang="en-US" dirty="0">
                <a:solidFill>
                  <a:schemeClr val="tx1"/>
                </a:solidFill>
              </a:rPr>
              <a:t> </a:t>
            </a:r>
            <a:r>
              <a:rPr lang="en-US" altLang="en-US" dirty="0" err="1">
                <a:solidFill>
                  <a:schemeClr val="tx1"/>
                </a:solidFill>
              </a:rPr>
              <a:t>sunt</a:t>
            </a:r>
            <a:r>
              <a:rPr lang="en-US" altLang="en-US" dirty="0">
                <a:solidFill>
                  <a:schemeClr val="tx1"/>
                </a:solidFill>
              </a:rPr>
              <a:t> </a:t>
            </a:r>
            <a:r>
              <a:rPr lang="en-US" altLang="en-US" dirty="0" err="1">
                <a:solidFill>
                  <a:schemeClr val="tx1"/>
                </a:solidFill>
              </a:rPr>
              <a:t>semnate</a:t>
            </a:r>
            <a:r>
              <a:rPr lang="en-US" altLang="en-US" dirty="0">
                <a:solidFill>
                  <a:schemeClr val="tx1"/>
                </a:solidFill>
              </a:rPr>
              <a:t> de </a:t>
            </a:r>
            <a:r>
              <a:rPr lang="en-US" altLang="en-US" dirty="0" err="1">
                <a:solidFill>
                  <a:schemeClr val="tx1"/>
                </a:solidFill>
              </a:rPr>
              <a:t>catre</a:t>
            </a:r>
            <a:r>
              <a:rPr lang="en-US" altLang="en-US" dirty="0">
                <a:solidFill>
                  <a:schemeClr val="tx1"/>
                </a:solidFill>
              </a:rPr>
              <a:t> </a:t>
            </a:r>
            <a:r>
              <a:rPr lang="en-US" altLang="en-US" dirty="0" err="1">
                <a:solidFill>
                  <a:schemeClr val="tx1"/>
                </a:solidFill>
              </a:rPr>
              <a:t>reprezentanti</a:t>
            </a:r>
            <a:r>
              <a:rPr lang="en-US" altLang="en-US" dirty="0">
                <a:solidFill>
                  <a:schemeClr val="tx1"/>
                </a:solidFill>
              </a:rPr>
              <a:t> </a:t>
            </a:r>
            <a:r>
              <a:rPr lang="en-US" altLang="en-US" dirty="0" err="1">
                <a:solidFill>
                  <a:schemeClr val="tx1"/>
                </a:solidFill>
              </a:rPr>
              <a:t>ai</a:t>
            </a:r>
            <a:r>
              <a:rPr lang="en-US" altLang="en-US" dirty="0">
                <a:solidFill>
                  <a:schemeClr val="tx1"/>
                </a:solidFill>
              </a:rPr>
              <a:t> </a:t>
            </a:r>
            <a:r>
              <a:rPr lang="en-US" altLang="en-US" dirty="0" err="1">
                <a:solidFill>
                  <a:schemeClr val="tx1"/>
                </a:solidFill>
              </a:rPr>
              <a:t>Comunitatii</a:t>
            </a:r>
            <a:r>
              <a:rPr lang="en-US" altLang="en-US" dirty="0">
                <a:solidFill>
                  <a:schemeClr val="tx1"/>
                </a:solidFill>
              </a:rPr>
              <a:t> </a:t>
            </a:r>
            <a:r>
              <a:rPr lang="en-US" altLang="en-US" dirty="0" err="1">
                <a:solidFill>
                  <a:schemeClr val="tx1"/>
                </a:solidFill>
              </a:rPr>
              <a:t>Europene</a:t>
            </a:r>
            <a:r>
              <a:rPr lang="en-US" altLang="en-US" dirty="0">
                <a:solidFill>
                  <a:schemeClr val="tx1"/>
                </a:solidFill>
              </a:rPr>
              <a:t> si </a:t>
            </a:r>
            <a:r>
              <a:rPr lang="en-US" altLang="en-US" dirty="0" err="1">
                <a:solidFill>
                  <a:schemeClr val="tx1"/>
                </a:solidFill>
              </a:rPr>
              <a:t>ai</a:t>
            </a:r>
            <a:r>
              <a:rPr lang="en-US" altLang="en-US" dirty="0">
                <a:solidFill>
                  <a:schemeClr val="tx1"/>
                </a:solidFill>
              </a:rPr>
              <a:t> </a:t>
            </a:r>
            <a:r>
              <a:rPr lang="en-US" altLang="en-US" dirty="0" err="1">
                <a:solidFill>
                  <a:schemeClr val="tx1"/>
                </a:solidFill>
              </a:rPr>
              <a:t>Romaniei</a:t>
            </a:r>
            <a:r>
              <a:rPr lang="en-US" altLang="en-US" dirty="0">
                <a:solidFill>
                  <a:schemeClr val="tx1"/>
                </a:solidFill>
              </a:rPr>
              <a:t> (</a:t>
            </a:r>
            <a:r>
              <a:rPr lang="en-US" altLang="en-US" dirty="0" err="1">
                <a:solidFill>
                  <a:schemeClr val="tx1"/>
                </a:solidFill>
              </a:rPr>
              <a:t>imprumut</a:t>
            </a:r>
            <a:r>
              <a:rPr lang="en-US" altLang="en-US" dirty="0">
                <a:solidFill>
                  <a:schemeClr val="tx1"/>
                </a:solidFill>
              </a:rPr>
              <a:t> BERD) </a:t>
            </a:r>
          </a:p>
        </p:txBody>
      </p:sp>
    </p:spTree>
    <p:extLst>
      <p:ext uri="{BB962C8B-B14F-4D97-AF65-F5344CB8AC3E}">
        <p14:creationId xmlns:p14="http://schemas.microsoft.com/office/powerpoint/2010/main" val="21232419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txBox="1">
            <a:spLocks/>
          </p:cNvSpPr>
          <p:nvPr/>
        </p:nvSpPr>
        <p:spPr bwMode="auto">
          <a:xfrm>
            <a:off x="101600" y="1401580"/>
            <a:ext cx="12090400" cy="497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9pPr>
          </a:lstStyle>
          <a:p>
            <a:r>
              <a:rPr lang="en-US" altLang="en-US" b="1" dirty="0">
                <a:solidFill>
                  <a:schemeClr val="tx1"/>
                </a:solidFill>
              </a:rPr>
              <a:t>2001-2009 </a:t>
            </a:r>
            <a:r>
              <a:rPr lang="en-US" altLang="en-US" b="1" dirty="0">
                <a:solidFill>
                  <a:schemeClr val="tx1"/>
                </a:solidFill>
                <a:sym typeface="Wingdings" panose="05000000000000000000" pitchFamily="2" charset="2"/>
              </a:rPr>
              <a:t> </a:t>
            </a:r>
            <a:r>
              <a:rPr lang="en-US" altLang="en-US" dirty="0">
                <a:solidFill>
                  <a:schemeClr val="tx1"/>
                </a:solidFill>
                <a:sym typeface="Wingdings" panose="05000000000000000000" pitchFamily="2" charset="2"/>
              </a:rPr>
              <a:t>se </a:t>
            </a:r>
            <a:r>
              <a:rPr lang="en-US" altLang="en-US" dirty="0" err="1">
                <a:solidFill>
                  <a:schemeClr val="tx1"/>
                </a:solidFill>
                <a:sym typeface="Wingdings" panose="05000000000000000000" pitchFamily="2" charset="2"/>
              </a:rPr>
              <a:t>deruleaza</a:t>
            </a:r>
            <a:r>
              <a:rPr lang="en-US" altLang="en-US" dirty="0">
                <a:solidFill>
                  <a:schemeClr val="tx1"/>
                </a:solidFill>
                <a:sym typeface="Wingdings" panose="05000000000000000000" pitchFamily="2" charset="2"/>
              </a:rPr>
              <a:t> </a:t>
            </a:r>
            <a:r>
              <a:rPr lang="en-US" altLang="en-US" dirty="0" err="1">
                <a:solidFill>
                  <a:schemeClr val="tx1"/>
                </a:solidFill>
              </a:rPr>
              <a:t>Programul</a:t>
            </a:r>
            <a:r>
              <a:rPr lang="en-US" altLang="en-US" dirty="0">
                <a:solidFill>
                  <a:schemeClr val="tx1"/>
                </a:solidFill>
              </a:rPr>
              <a:t> ISPA </a:t>
            </a:r>
          </a:p>
          <a:p>
            <a:r>
              <a:rPr lang="en-US" altLang="en-US" b="1" dirty="0">
                <a:solidFill>
                  <a:srgbClr val="00B050"/>
                </a:solidFill>
              </a:rPr>
              <a:t>2008</a:t>
            </a:r>
            <a:r>
              <a:rPr lang="en-US" altLang="en-US" b="1" dirty="0">
                <a:solidFill>
                  <a:schemeClr val="tx1"/>
                </a:solidFill>
              </a:rPr>
              <a:t> -  </a:t>
            </a:r>
            <a:r>
              <a:rPr lang="en-US" altLang="en-US" dirty="0">
                <a:solidFill>
                  <a:schemeClr val="tx1"/>
                </a:solidFill>
              </a:rPr>
              <a:t>Se </a:t>
            </a:r>
            <a:r>
              <a:rPr lang="en-US" altLang="en-US" dirty="0" err="1">
                <a:solidFill>
                  <a:schemeClr val="tx1"/>
                </a:solidFill>
              </a:rPr>
              <a:t>creeaza</a:t>
            </a:r>
            <a:r>
              <a:rPr lang="en-US" altLang="en-US" b="1" dirty="0">
                <a:solidFill>
                  <a:schemeClr val="tx1"/>
                </a:solidFill>
              </a:rPr>
              <a:t> </a:t>
            </a:r>
            <a:r>
              <a:rPr lang="en-US" altLang="en-US" dirty="0" err="1">
                <a:solidFill>
                  <a:schemeClr val="tx1"/>
                </a:solidFill>
              </a:rPr>
              <a:t>compania</a:t>
            </a:r>
            <a:r>
              <a:rPr lang="en-US" altLang="en-US" dirty="0">
                <a:solidFill>
                  <a:schemeClr val="tx1"/>
                </a:solidFill>
              </a:rPr>
              <a:t> </a:t>
            </a:r>
            <a:r>
              <a:rPr lang="en-US" altLang="en-US" dirty="0" err="1">
                <a:solidFill>
                  <a:schemeClr val="tx1"/>
                </a:solidFill>
              </a:rPr>
              <a:t>ApaVital</a:t>
            </a:r>
            <a:r>
              <a:rPr lang="en-US" altLang="en-US" dirty="0">
                <a:solidFill>
                  <a:schemeClr val="tx1"/>
                </a:solidFill>
              </a:rPr>
              <a:t> S.A. </a:t>
            </a:r>
            <a:r>
              <a:rPr lang="en-US" altLang="en-US" dirty="0" err="1">
                <a:solidFill>
                  <a:schemeClr val="tx1"/>
                </a:solidFill>
              </a:rPr>
              <a:t>Iași</a:t>
            </a:r>
            <a:r>
              <a:rPr lang="en-US" altLang="en-US" dirty="0">
                <a:solidFill>
                  <a:schemeClr val="tx1"/>
                </a:solidFill>
              </a:rPr>
              <a:t> (</a:t>
            </a:r>
            <a:r>
              <a:rPr lang="en-US" altLang="en-US" i="1" dirty="0" err="1">
                <a:solidFill>
                  <a:schemeClr val="tx1"/>
                </a:solidFill>
              </a:rPr>
              <a:t>societate</a:t>
            </a:r>
            <a:r>
              <a:rPr lang="en-US" altLang="en-US" i="1" dirty="0">
                <a:solidFill>
                  <a:schemeClr val="tx1"/>
                </a:solidFill>
              </a:rPr>
              <a:t> </a:t>
            </a:r>
            <a:r>
              <a:rPr lang="en-US" altLang="en-US" i="1" dirty="0" err="1">
                <a:solidFill>
                  <a:schemeClr val="tx1"/>
                </a:solidFill>
              </a:rPr>
              <a:t>comercială</a:t>
            </a:r>
            <a:r>
              <a:rPr lang="en-US" altLang="en-US" dirty="0">
                <a:solidFill>
                  <a:schemeClr val="tx1"/>
                </a:solidFill>
              </a:rPr>
              <a:t>), care are ca </a:t>
            </a:r>
            <a:r>
              <a:rPr lang="en-US" altLang="en-US" dirty="0" err="1">
                <a:solidFill>
                  <a:schemeClr val="tx1"/>
                </a:solidFill>
              </a:rPr>
              <a:t>actionari</a:t>
            </a:r>
            <a:r>
              <a:rPr lang="en-US" altLang="en-US" dirty="0">
                <a:solidFill>
                  <a:schemeClr val="tx1"/>
                </a:solidFill>
              </a:rPr>
              <a:t> </a:t>
            </a:r>
            <a:r>
              <a:rPr lang="en-US" altLang="en-US" dirty="0" err="1">
                <a:solidFill>
                  <a:schemeClr val="tx1"/>
                </a:solidFill>
              </a:rPr>
              <a:t>Consiliul</a:t>
            </a:r>
            <a:r>
              <a:rPr lang="en-US" altLang="en-US" dirty="0">
                <a:solidFill>
                  <a:schemeClr val="tx1"/>
                </a:solidFill>
              </a:rPr>
              <a:t> </a:t>
            </a:r>
            <a:r>
              <a:rPr lang="en-US" altLang="en-US" dirty="0" err="1">
                <a:solidFill>
                  <a:schemeClr val="tx1"/>
                </a:solidFill>
              </a:rPr>
              <a:t>Judetean</a:t>
            </a:r>
            <a:r>
              <a:rPr lang="en-US" altLang="en-US" dirty="0">
                <a:solidFill>
                  <a:schemeClr val="tx1"/>
                </a:solidFill>
              </a:rPr>
              <a:t> Iasi si </a:t>
            </a:r>
            <a:r>
              <a:rPr lang="en-US" altLang="en-US" dirty="0" err="1">
                <a:solidFill>
                  <a:schemeClr val="tx1"/>
                </a:solidFill>
              </a:rPr>
              <a:t>primariile</a:t>
            </a:r>
            <a:r>
              <a:rPr lang="en-US" altLang="en-US" dirty="0">
                <a:solidFill>
                  <a:schemeClr val="tx1"/>
                </a:solidFill>
              </a:rPr>
              <a:t> din </a:t>
            </a:r>
            <a:r>
              <a:rPr lang="en-US" altLang="en-US" dirty="0" err="1">
                <a:solidFill>
                  <a:schemeClr val="tx1"/>
                </a:solidFill>
              </a:rPr>
              <a:t>judetul</a:t>
            </a:r>
            <a:r>
              <a:rPr lang="en-US" altLang="en-US" dirty="0">
                <a:solidFill>
                  <a:schemeClr val="tx1"/>
                </a:solidFill>
              </a:rPr>
              <a:t> Iasi (45).    </a:t>
            </a:r>
          </a:p>
          <a:p>
            <a:r>
              <a:rPr lang="en-US" altLang="en-US" b="1" dirty="0">
                <a:solidFill>
                  <a:srgbClr val="00B050"/>
                </a:solidFill>
              </a:rPr>
              <a:t>2009</a:t>
            </a:r>
            <a:r>
              <a:rPr lang="en-US" altLang="en-US" dirty="0">
                <a:solidFill>
                  <a:srgbClr val="00B050"/>
                </a:solidFill>
              </a:rPr>
              <a:t> </a:t>
            </a:r>
            <a:r>
              <a:rPr lang="en-US" altLang="en-US" dirty="0">
                <a:solidFill>
                  <a:schemeClr val="tx1"/>
                </a:solidFill>
              </a:rPr>
              <a:t>  -   </a:t>
            </a:r>
            <a:r>
              <a:rPr lang="en-US" altLang="en-US" dirty="0" err="1">
                <a:solidFill>
                  <a:schemeClr val="tx1"/>
                </a:solidFill>
              </a:rPr>
              <a:t>Pe</a:t>
            </a:r>
            <a:r>
              <a:rPr lang="en-US" altLang="en-US" dirty="0">
                <a:solidFill>
                  <a:schemeClr val="tx1"/>
                </a:solidFill>
              </a:rPr>
              <a:t> 14</a:t>
            </a:r>
            <a:r>
              <a:rPr lang="en-US" altLang="en-US" baseline="30000" dirty="0">
                <a:solidFill>
                  <a:schemeClr val="tx1"/>
                </a:solidFill>
              </a:rPr>
              <a:t> </a:t>
            </a:r>
            <a:r>
              <a:rPr lang="en-US" altLang="en-US" dirty="0" err="1">
                <a:solidFill>
                  <a:schemeClr val="tx1"/>
                </a:solidFill>
              </a:rPr>
              <a:t>iulie</a:t>
            </a:r>
            <a:r>
              <a:rPr lang="en-US" altLang="en-US" dirty="0">
                <a:solidFill>
                  <a:schemeClr val="tx1"/>
                </a:solidFill>
              </a:rPr>
              <a:t> 2009 se </a:t>
            </a:r>
            <a:r>
              <a:rPr lang="en-US" altLang="en-US" dirty="0" err="1">
                <a:solidFill>
                  <a:schemeClr val="tx1"/>
                </a:solidFill>
              </a:rPr>
              <a:t>semneaza</a:t>
            </a:r>
            <a:r>
              <a:rPr lang="en-US" altLang="en-US" dirty="0">
                <a:solidFill>
                  <a:schemeClr val="tx1"/>
                </a:solidFill>
              </a:rPr>
              <a:t> un contract de </a:t>
            </a:r>
            <a:r>
              <a:rPr lang="en-US" altLang="en-US" dirty="0" err="1">
                <a:solidFill>
                  <a:schemeClr val="tx1"/>
                </a:solidFill>
              </a:rPr>
              <a:t>delegare</a:t>
            </a:r>
            <a:r>
              <a:rPr lang="en-US" altLang="en-US" dirty="0">
                <a:solidFill>
                  <a:schemeClr val="tx1"/>
                </a:solidFill>
              </a:rPr>
              <a:t> a </a:t>
            </a:r>
            <a:r>
              <a:rPr lang="en-US" altLang="en-US" dirty="0" err="1">
                <a:solidFill>
                  <a:schemeClr val="tx1"/>
                </a:solidFill>
              </a:rPr>
              <a:t>gestiunii</a:t>
            </a:r>
            <a:r>
              <a:rPr lang="en-US" altLang="en-US" dirty="0">
                <a:solidFill>
                  <a:schemeClr val="tx1"/>
                </a:solidFill>
              </a:rPr>
              <a:t> </a:t>
            </a:r>
            <a:r>
              <a:rPr lang="en-US" altLang="en-US" dirty="0" err="1">
                <a:solidFill>
                  <a:schemeClr val="tx1"/>
                </a:solidFill>
              </a:rPr>
              <a:t>serviciilor</a:t>
            </a:r>
            <a:r>
              <a:rPr lang="en-US" altLang="en-US" dirty="0">
                <a:solidFill>
                  <a:schemeClr val="tx1"/>
                </a:solidFill>
              </a:rPr>
              <a:t> cu </a:t>
            </a:r>
            <a:r>
              <a:rPr lang="en-US" altLang="en-US" i="1" dirty="0" err="1">
                <a:solidFill>
                  <a:schemeClr val="tx1"/>
                </a:solidFill>
              </a:rPr>
              <a:t>Asociația</a:t>
            </a:r>
            <a:r>
              <a:rPr lang="en-US" altLang="en-US" i="1" dirty="0">
                <a:solidFill>
                  <a:schemeClr val="tx1"/>
                </a:solidFill>
              </a:rPr>
              <a:t> de </a:t>
            </a:r>
            <a:r>
              <a:rPr lang="en-US" altLang="en-US" i="1" dirty="0" err="1">
                <a:solidFill>
                  <a:schemeClr val="tx1"/>
                </a:solidFill>
              </a:rPr>
              <a:t>Dezvoltare</a:t>
            </a:r>
            <a:r>
              <a:rPr lang="en-US" altLang="en-US" i="1" dirty="0">
                <a:solidFill>
                  <a:schemeClr val="tx1"/>
                </a:solidFill>
              </a:rPr>
              <a:t> </a:t>
            </a:r>
            <a:r>
              <a:rPr lang="en-US" altLang="en-US" i="1" dirty="0" err="1">
                <a:solidFill>
                  <a:schemeClr val="tx1"/>
                </a:solidFill>
              </a:rPr>
              <a:t>Intercomunitară</a:t>
            </a:r>
            <a:endParaRPr lang="en-US" altLang="en-US" dirty="0">
              <a:solidFill>
                <a:schemeClr val="tx1"/>
              </a:solidFill>
            </a:endParaRPr>
          </a:p>
          <a:p>
            <a:r>
              <a:rPr lang="en-US" altLang="en-US" b="1" dirty="0">
                <a:solidFill>
                  <a:srgbClr val="FF0000"/>
                </a:solidFill>
              </a:rPr>
              <a:t>2009-2015 </a:t>
            </a:r>
            <a:r>
              <a:rPr lang="en-US" altLang="en-US" b="1" dirty="0">
                <a:solidFill>
                  <a:srgbClr val="FF0000"/>
                </a:solidFill>
                <a:sym typeface="Wingdings" panose="05000000000000000000" pitchFamily="2" charset="2"/>
              </a:rPr>
              <a:t></a:t>
            </a:r>
            <a:r>
              <a:rPr lang="en-US" altLang="en-US" dirty="0">
                <a:solidFill>
                  <a:srgbClr val="FF0000"/>
                </a:solidFill>
                <a:sym typeface="Wingdings" panose="05000000000000000000" pitchFamily="2" charset="2"/>
              </a:rPr>
              <a:t> </a:t>
            </a:r>
            <a:r>
              <a:rPr lang="en-US" altLang="en-US" dirty="0" err="1">
                <a:solidFill>
                  <a:srgbClr val="FF0000"/>
                </a:solidFill>
                <a:sym typeface="Wingdings" panose="05000000000000000000" pitchFamily="2" charset="2"/>
              </a:rPr>
              <a:t>Programul</a:t>
            </a:r>
            <a:r>
              <a:rPr lang="en-US" altLang="en-US" dirty="0">
                <a:solidFill>
                  <a:srgbClr val="FF0000"/>
                </a:solidFill>
                <a:sym typeface="Wingdings" panose="05000000000000000000" pitchFamily="2" charset="2"/>
              </a:rPr>
              <a:t> Operational Sectorial </a:t>
            </a:r>
            <a:r>
              <a:rPr lang="en-US" altLang="en-US" dirty="0" err="1">
                <a:solidFill>
                  <a:srgbClr val="FF0000"/>
                </a:solidFill>
                <a:sym typeface="Wingdings" panose="05000000000000000000" pitchFamily="2" charset="2"/>
              </a:rPr>
              <a:t>pentru</a:t>
            </a:r>
            <a:r>
              <a:rPr lang="en-US" altLang="en-US" dirty="0">
                <a:solidFill>
                  <a:srgbClr val="FF0000"/>
                </a:solidFill>
                <a:sym typeface="Wingdings" panose="05000000000000000000" pitchFamily="2" charset="2"/>
              </a:rPr>
              <a:t> Mediu (POS)</a:t>
            </a:r>
          </a:p>
          <a:p>
            <a:r>
              <a:rPr lang="en-GB" altLang="en-US" b="1" dirty="0">
                <a:solidFill>
                  <a:schemeClr val="tx1"/>
                </a:solidFill>
                <a:sym typeface="Wingdings" panose="05000000000000000000" pitchFamily="2" charset="2"/>
              </a:rPr>
              <a:t>2015</a:t>
            </a:r>
            <a:r>
              <a:rPr lang="en-GB" altLang="en-US" dirty="0">
                <a:solidFill>
                  <a:schemeClr val="tx1"/>
                </a:solidFill>
                <a:sym typeface="Wingdings" panose="05000000000000000000" pitchFamily="2" charset="2"/>
              </a:rPr>
              <a:t> </a:t>
            </a:r>
            <a:r>
              <a:rPr lang="en-US" altLang="en-US" b="1" dirty="0">
                <a:solidFill>
                  <a:schemeClr val="tx1"/>
                </a:solidFill>
                <a:sym typeface="Wingdings" panose="05000000000000000000" pitchFamily="2" charset="2"/>
              </a:rPr>
              <a:t></a:t>
            </a:r>
            <a:r>
              <a:rPr lang="en-US" altLang="en-US" dirty="0">
                <a:solidFill>
                  <a:schemeClr val="tx1"/>
                </a:solidFill>
                <a:sym typeface="Wingdings" panose="05000000000000000000" pitchFamily="2" charset="2"/>
              </a:rPr>
              <a:t> </a:t>
            </a:r>
            <a:r>
              <a:rPr lang="en-US" altLang="en-US" dirty="0" err="1">
                <a:solidFill>
                  <a:schemeClr val="tx1"/>
                </a:solidFill>
                <a:sym typeface="Wingdings" panose="05000000000000000000" pitchFamily="2" charset="2"/>
              </a:rPr>
              <a:t>Programul</a:t>
            </a:r>
            <a:r>
              <a:rPr lang="en-US" altLang="en-US" dirty="0">
                <a:solidFill>
                  <a:schemeClr val="tx1"/>
                </a:solidFill>
                <a:sym typeface="Wingdings" panose="05000000000000000000" pitchFamily="2" charset="2"/>
              </a:rPr>
              <a:t> Operational </a:t>
            </a:r>
            <a:r>
              <a:rPr lang="en-US" altLang="en-US" dirty="0" err="1">
                <a:solidFill>
                  <a:schemeClr val="tx1"/>
                </a:solidFill>
                <a:sym typeface="Wingdings" panose="05000000000000000000" pitchFamily="2" charset="2"/>
              </a:rPr>
              <a:t>Infrastructura</a:t>
            </a:r>
            <a:r>
              <a:rPr lang="en-US" altLang="en-US" dirty="0">
                <a:solidFill>
                  <a:schemeClr val="tx1"/>
                </a:solidFill>
                <a:sym typeface="Wingdings" panose="05000000000000000000" pitchFamily="2" charset="2"/>
              </a:rPr>
              <a:t> Mare (POIM)</a:t>
            </a:r>
            <a:endParaRPr lang="en-US" altLang="en-US" dirty="0">
              <a:solidFill>
                <a:schemeClr val="tx1"/>
              </a:solidFill>
            </a:endParaRPr>
          </a:p>
        </p:txBody>
      </p:sp>
    </p:spTree>
    <p:extLst>
      <p:ext uri="{BB962C8B-B14F-4D97-AF65-F5344CB8AC3E}">
        <p14:creationId xmlns:p14="http://schemas.microsoft.com/office/powerpoint/2010/main" val="27487934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8" name="Title 1"/>
          <p:cNvSpPr txBox="1">
            <a:spLocks/>
          </p:cNvSpPr>
          <p:nvPr/>
        </p:nvSpPr>
        <p:spPr bwMode="auto">
          <a:xfrm>
            <a:off x="0" y="1194487"/>
            <a:ext cx="12192000" cy="5228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2400">
                <a:solidFill>
                  <a:srgbClr val="6E6452"/>
                </a:solidFill>
                <a:latin typeface="+mj-lt"/>
                <a:ea typeface="+mj-ea"/>
                <a:cs typeface="+mj-cs"/>
              </a:defRPr>
            </a:lvl1pPr>
            <a:lvl2pPr algn="l" rtl="0" fontAlgn="base">
              <a:spcBef>
                <a:spcPct val="0"/>
              </a:spcBef>
              <a:spcAft>
                <a:spcPct val="0"/>
              </a:spcAft>
              <a:defRPr sz="2400">
                <a:solidFill>
                  <a:srgbClr val="6E6452"/>
                </a:solidFill>
                <a:latin typeface="Arial" charset="0"/>
              </a:defRPr>
            </a:lvl2pPr>
            <a:lvl3pPr algn="l" rtl="0" fontAlgn="base">
              <a:spcBef>
                <a:spcPct val="0"/>
              </a:spcBef>
              <a:spcAft>
                <a:spcPct val="0"/>
              </a:spcAft>
              <a:defRPr sz="2400">
                <a:solidFill>
                  <a:srgbClr val="6E6452"/>
                </a:solidFill>
                <a:latin typeface="Arial" charset="0"/>
              </a:defRPr>
            </a:lvl3pPr>
            <a:lvl4pPr algn="l" rtl="0" fontAlgn="base">
              <a:spcBef>
                <a:spcPct val="0"/>
              </a:spcBef>
              <a:spcAft>
                <a:spcPct val="0"/>
              </a:spcAft>
              <a:defRPr sz="2400">
                <a:solidFill>
                  <a:srgbClr val="6E6452"/>
                </a:solidFill>
                <a:latin typeface="Arial" charset="0"/>
              </a:defRPr>
            </a:lvl4pPr>
            <a:lvl5pPr algn="l" rtl="0" fontAlgn="base">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br>
              <a:rPr lang="en-GB" sz="3200" kern="0" dirty="0">
                <a:solidFill>
                  <a:schemeClr val="accent1"/>
                </a:solidFill>
              </a:rPr>
            </a:br>
            <a:r>
              <a:rPr lang="en-GB" sz="3200" kern="0" dirty="0">
                <a:solidFill>
                  <a:schemeClr val="accent1"/>
                </a:solidFill>
              </a:rPr>
              <a:t>A</a:t>
            </a:r>
            <a:r>
              <a:rPr lang="en-GB" kern="0" dirty="0">
                <a:solidFill>
                  <a:srgbClr val="0070C0"/>
                </a:solidFill>
              </a:rPr>
              <a:t>	</a:t>
            </a:r>
            <a:r>
              <a:rPr lang="en-GB" sz="2800" kern="0" dirty="0">
                <a:solidFill>
                  <a:srgbClr val="0070C0"/>
                </a:solidFill>
              </a:rPr>
              <a:t>- </a:t>
            </a:r>
            <a:r>
              <a:rPr lang="en-GB" sz="3200" kern="0" dirty="0" err="1">
                <a:solidFill>
                  <a:srgbClr val="0070C0"/>
                </a:solidFill>
                <a:latin typeface="+mn-lt"/>
              </a:rPr>
              <a:t>Situatia</a:t>
            </a:r>
            <a:r>
              <a:rPr lang="en-GB" sz="3200" kern="0" dirty="0">
                <a:solidFill>
                  <a:srgbClr val="0070C0"/>
                </a:solidFill>
                <a:latin typeface="+mn-lt"/>
              </a:rPr>
              <a:t> in Romania </a:t>
            </a:r>
            <a:r>
              <a:rPr lang="en-GB" sz="3200" kern="0" dirty="0" err="1">
                <a:solidFill>
                  <a:srgbClr val="0070C0"/>
                </a:solidFill>
                <a:latin typeface="+mn-lt"/>
              </a:rPr>
              <a:t>dupa</a:t>
            </a:r>
            <a:r>
              <a:rPr lang="en-GB" sz="3200" kern="0" dirty="0">
                <a:solidFill>
                  <a:srgbClr val="0070C0"/>
                </a:solidFill>
                <a:latin typeface="+mn-lt"/>
              </a:rPr>
              <a:t> 1989 / </a:t>
            </a:r>
            <a:r>
              <a:rPr lang="en-GB" sz="3200" kern="0" dirty="0" err="1">
                <a:solidFill>
                  <a:srgbClr val="0070C0"/>
                </a:solidFill>
                <a:latin typeface="+mn-lt"/>
              </a:rPr>
              <a:t>actuala</a:t>
            </a:r>
            <a:br>
              <a:rPr lang="en-GB" sz="3200" kern="0" dirty="0">
                <a:solidFill>
                  <a:srgbClr val="0070C0"/>
                </a:solidFill>
                <a:latin typeface="+mn-lt"/>
              </a:rPr>
            </a:br>
            <a:r>
              <a:rPr lang="en-GB" sz="3200" kern="0" dirty="0">
                <a:solidFill>
                  <a:srgbClr val="0070C0"/>
                </a:solidFill>
                <a:latin typeface="+mn-lt"/>
              </a:rPr>
              <a:t>	- </a:t>
            </a:r>
            <a:r>
              <a:rPr lang="en-GB" sz="3200" kern="0" dirty="0" err="1">
                <a:solidFill>
                  <a:srgbClr val="0070C0"/>
                </a:solidFill>
                <a:latin typeface="+mn-lt"/>
              </a:rPr>
              <a:t>Cadrul</a:t>
            </a:r>
            <a:r>
              <a:rPr lang="en-GB" sz="3200" kern="0" dirty="0">
                <a:solidFill>
                  <a:srgbClr val="0070C0"/>
                </a:solidFill>
                <a:latin typeface="+mn-lt"/>
              </a:rPr>
              <a:t> institutional al </a:t>
            </a:r>
            <a:r>
              <a:rPr lang="en-GB" sz="3200" kern="0" dirty="0" err="1">
                <a:solidFill>
                  <a:srgbClr val="0070C0"/>
                </a:solidFill>
                <a:latin typeface="+mn-lt"/>
              </a:rPr>
              <a:t>anilor</a:t>
            </a:r>
            <a:r>
              <a:rPr lang="en-GB" sz="3200" kern="0" dirty="0">
                <a:solidFill>
                  <a:srgbClr val="0070C0"/>
                </a:solidFill>
                <a:latin typeface="+mn-lt"/>
              </a:rPr>
              <a:t> ’90 …</a:t>
            </a:r>
            <a:r>
              <a:rPr lang="en-GB" sz="3200" kern="0" dirty="0" err="1">
                <a:solidFill>
                  <a:srgbClr val="0070C0"/>
                </a:solidFill>
                <a:latin typeface="+mn-lt"/>
              </a:rPr>
              <a:t>ce</a:t>
            </a:r>
            <a:r>
              <a:rPr lang="en-GB" sz="3200" kern="0" dirty="0">
                <a:solidFill>
                  <a:srgbClr val="0070C0"/>
                </a:solidFill>
                <a:latin typeface="+mn-lt"/>
              </a:rPr>
              <a:t> a </a:t>
            </a:r>
            <a:r>
              <a:rPr lang="en-GB" sz="3200" kern="0" dirty="0" err="1">
                <a:solidFill>
                  <a:srgbClr val="0070C0"/>
                </a:solidFill>
                <a:latin typeface="+mn-lt"/>
              </a:rPr>
              <a:t>urmat</a:t>
            </a:r>
            <a:r>
              <a:rPr lang="en-GB" sz="3200" kern="0" dirty="0">
                <a:solidFill>
                  <a:srgbClr val="0070C0"/>
                </a:solidFill>
                <a:latin typeface="+mn-lt"/>
              </a:rPr>
              <a:t> </a:t>
            </a:r>
            <a:r>
              <a:rPr lang="en-GB" sz="3200" kern="0" dirty="0" err="1">
                <a:solidFill>
                  <a:srgbClr val="0070C0"/>
                </a:solidFill>
                <a:latin typeface="+mn-lt"/>
              </a:rPr>
              <a:t>dupa</a:t>
            </a:r>
            <a:r>
              <a:rPr lang="en-GB" sz="3200" kern="0" dirty="0">
                <a:solidFill>
                  <a:srgbClr val="0070C0"/>
                </a:solidFill>
                <a:latin typeface="+mn-lt"/>
              </a:rPr>
              <a:t>…</a:t>
            </a:r>
            <a:br>
              <a:rPr lang="en-GB" sz="3200" kern="0" dirty="0">
                <a:solidFill>
                  <a:srgbClr val="0070C0"/>
                </a:solidFill>
                <a:latin typeface="+mn-lt"/>
              </a:rPr>
            </a:br>
            <a:r>
              <a:rPr lang="en-GB" sz="3200" kern="0" dirty="0">
                <a:solidFill>
                  <a:srgbClr val="0070C0"/>
                </a:solidFill>
                <a:latin typeface="+mn-lt"/>
              </a:rPr>
              <a:t>	- ACB-IGCL-ETACS–ICAB-GIGCL-RAJAC–APAVITAL - ??? </a:t>
            </a:r>
            <a:br>
              <a:rPr lang="en-GB" sz="3200" kern="0" dirty="0">
                <a:solidFill>
                  <a:srgbClr val="0070C0"/>
                </a:solidFill>
                <a:latin typeface="+mn-lt"/>
              </a:rPr>
            </a:br>
            <a:r>
              <a:rPr lang="en-GB" sz="3600" kern="0" dirty="0">
                <a:solidFill>
                  <a:schemeClr val="accent1"/>
                </a:solidFill>
                <a:latin typeface="+mn-lt"/>
              </a:rPr>
              <a:t>B</a:t>
            </a:r>
            <a:r>
              <a:rPr lang="en-GB" sz="3200" kern="0" dirty="0">
                <a:solidFill>
                  <a:srgbClr val="0070C0"/>
                </a:solidFill>
                <a:latin typeface="+mn-lt"/>
              </a:rPr>
              <a:t>	- </a:t>
            </a:r>
            <a:r>
              <a:rPr lang="en-GB" sz="3200" kern="0" dirty="0" err="1">
                <a:solidFill>
                  <a:srgbClr val="0070C0"/>
                </a:solidFill>
                <a:latin typeface="+mn-lt"/>
              </a:rPr>
              <a:t>Motivele</a:t>
            </a:r>
            <a:r>
              <a:rPr lang="en-GB" sz="3200" kern="0" dirty="0">
                <a:solidFill>
                  <a:srgbClr val="0070C0"/>
                </a:solidFill>
                <a:latin typeface="+mn-lt"/>
              </a:rPr>
              <a:t> </a:t>
            </a:r>
            <a:r>
              <a:rPr lang="en-GB" sz="3200" kern="0" dirty="0" err="1">
                <a:solidFill>
                  <a:srgbClr val="0070C0"/>
                </a:solidFill>
                <a:latin typeface="+mn-lt"/>
              </a:rPr>
              <a:t>regionalizarii</a:t>
            </a:r>
            <a:r>
              <a:rPr lang="en-GB" sz="3200" kern="0" dirty="0">
                <a:solidFill>
                  <a:srgbClr val="0070C0"/>
                </a:solidFill>
                <a:latin typeface="+mn-lt"/>
              </a:rPr>
              <a:t> / stick &amp; carrot !!!</a:t>
            </a:r>
            <a:br>
              <a:rPr lang="en-GB" sz="3200" kern="0" dirty="0">
                <a:solidFill>
                  <a:srgbClr val="0070C0"/>
                </a:solidFill>
                <a:latin typeface="+mn-lt"/>
              </a:rPr>
            </a:br>
            <a:r>
              <a:rPr lang="en-GB" sz="3200" kern="0" dirty="0">
                <a:solidFill>
                  <a:srgbClr val="0070C0"/>
                </a:solidFill>
                <a:latin typeface="+mn-lt"/>
              </a:rPr>
              <a:t>	- </a:t>
            </a:r>
            <a:r>
              <a:rPr lang="en-GB" sz="3200" kern="0" dirty="0" err="1">
                <a:solidFill>
                  <a:srgbClr val="0070C0"/>
                </a:solidFill>
                <a:latin typeface="+mn-lt"/>
              </a:rPr>
              <a:t>Cadrul</a:t>
            </a:r>
            <a:r>
              <a:rPr lang="en-GB" sz="3200" kern="0" dirty="0">
                <a:solidFill>
                  <a:srgbClr val="0070C0"/>
                </a:solidFill>
                <a:latin typeface="+mn-lt"/>
              </a:rPr>
              <a:t> institutional </a:t>
            </a:r>
            <a:r>
              <a:rPr lang="en-GB" sz="3200" kern="0" dirty="0" err="1">
                <a:solidFill>
                  <a:srgbClr val="0070C0"/>
                </a:solidFill>
                <a:latin typeface="+mn-lt"/>
              </a:rPr>
              <a:t>dupa</a:t>
            </a:r>
            <a:r>
              <a:rPr lang="en-GB" sz="3200" kern="0" dirty="0">
                <a:solidFill>
                  <a:srgbClr val="0070C0"/>
                </a:solidFill>
                <a:latin typeface="+mn-lt"/>
              </a:rPr>
              <a:t> 2007 !!! POS!!!</a:t>
            </a:r>
            <a:br>
              <a:rPr lang="en-GB" sz="3200" kern="0" dirty="0">
                <a:solidFill>
                  <a:srgbClr val="0070C0"/>
                </a:solidFill>
                <a:latin typeface="+mn-lt"/>
              </a:rPr>
            </a:br>
            <a:r>
              <a:rPr lang="en-GB" sz="3600" kern="0" dirty="0">
                <a:solidFill>
                  <a:schemeClr val="accent1"/>
                </a:solidFill>
                <a:latin typeface="+mn-lt"/>
              </a:rPr>
              <a:t>C</a:t>
            </a:r>
            <a:r>
              <a:rPr lang="en-GB" sz="3600" kern="0" dirty="0">
                <a:solidFill>
                  <a:srgbClr val="0070C0"/>
                </a:solidFill>
                <a:latin typeface="+mn-lt"/>
              </a:rPr>
              <a:t>	</a:t>
            </a:r>
            <a:r>
              <a:rPr lang="en-GB" sz="3200" kern="0" dirty="0">
                <a:solidFill>
                  <a:srgbClr val="0070C0"/>
                </a:solidFill>
                <a:latin typeface="+mn-lt"/>
              </a:rPr>
              <a:t>- ADI - OR – CDD</a:t>
            </a:r>
            <a:br>
              <a:rPr lang="en-GB" sz="3200" kern="0" dirty="0">
                <a:solidFill>
                  <a:srgbClr val="0070C0"/>
                </a:solidFill>
                <a:latin typeface="+mn-lt"/>
              </a:rPr>
            </a:br>
            <a:r>
              <a:rPr lang="en-GB" sz="3200" kern="0" dirty="0">
                <a:solidFill>
                  <a:srgbClr val="0070C0"/>
                </a:solidFill>
                <a:latin typeface="+mn-lt"/>
              </a:rPr>
              <a:t>	- </a:t>
            </a:r>
            <a:r>
              <a:rPr lang="en-GB" sz="3200" kern="0" dirty="0" err="1">
                <a:solidFill>
                  <a:srgbClr val="0070C0"/>
                </a:solidFill>
                <a:latin typeface="+mn-lt"/>
              </a:rPr>
              <a:t>Regulile</a:t>
            </a:r>
            <a:r>
              <a:rPr lang="en-GB" sz="3200" kern="0" dirty="0">
                <a:solidFill>
                  <a:srgbClr val="0070C0"/>
                </a:solidFill>
                <a:latin typeface="+mn-lt"/>
              </a:rPr>
              <a:t> “In-house”</a:t>
            </a:r>
            <a:br>
              <a:rPr lang="en-GB" sz="3200" kern="0" dirty="0">
                <a:solidFill>
                  <a:srgbClr val="0070C0"/>
                </a:solidFill>
                <a:latin typeface="+mn-lt"/>
              </a:rPr>
            </a:br>
            <a:r>
              <a:rPr lang="en-GB" sz="3200" kern="0" dirty="0">
                <a:solidFill>
                  <a:srgbClr val="0070C0"/>
                </a:solidFill>
                <a:latin typeface="+mn-lt"/>
              </a:rPr>
              <a:t>	- </a:t>
            </a:r>
            <a:r>
              <a:rPr lang="en-GB" sz="3200" kern="0" dirty="0" err="1">
                <a:solidFill>
                  <a:srgbClr val="0070C0"/>
                </a:solidFill>
                <a:latin typeface="+mn-lt"/>
              </a:rPr>
              <a:t>Aspecte</a:t>
            </a:r>
            <a:r>
              <a:rPr lang="en-GB" sz="3200" kern="0" dirty="0">
                <a:solidFill>
                  <a:srgbClr val="0070C0"/>
                </a:solidFill>
                <a:latin typeface="+mn-lt"/>
              </a:rPr>
              <a:t> </a:t>
            </a:r>
            <a:r>
              <a:rPr lang="en-GB" sz="3200" kern="0" dirty="0" err="1">
                <a:solidFill>
                  <a:srgbClr val="0070C0"/>
                </a:solidFill>
                <a:latin typeface="+mn-lt"/>
              </a:rPr>
              <a:t>organizationale</a:t>
            </a:r>
            <a:r>
              <a:rPr lang="en-GB" sz="3200" kern="0" dirty="0">
                <a:solidFill>
                  <a:srgbClr val="0070C0"/>
                </a:solidFill>
                <a:latin typeface="+mn-lt"/>
              </a:rPr>
              <a:t> ale </a:t>
            </a:r>
            <a:r>
              <a:rPr lang="en-GB" sz="3200" kern="0" dirty="0" err="1">
                <a:solidFill>
                  <a:srgbClr val="0070C0"/>
                </a:solidFill>
                <a:latin typeface="+mn-lt"/>
              </a:rPr>
              <a:t>celor</a:t>
            </a:r>
            <a:r>
              <a:rPr lang="en-GB" sz="3200" kern="0" dirty="0">
                <a:solidFill>
                  <a:srgbClr val="0070C0"/>
                </a:solidFill>
                <a:latin typeface="+mn-lt"/>
              </a:rPr>
              <a:t> 3 </a:t>
            </a:r>
            <a:r>
              <a:rPr lang="en-GB" sz="3200" kern="0" dirty="0" err="1">
                <a:solidFill>
                  <a:srgbClr val="0070C0"/>
                </a:solidFill>
                <a:latin typeface="+mn-lt"/>
              </a:rPr>
              <a:t>entitati</a:t>
            </a:r>
            <a:br>
              <a:rPr lang="en-GB" sz="3200" kern="0" dirty="0">
                <a:solidFill>
                  <a:srgbClr val="0070C0"/>
                </a:solidFill>
                <a:latin typeface="+mn-lt"/>
              </a:rPr>
            </a:br>
            <a:r>
              <a:rPr lang="en-GB" sz="3600" kern="0" dirty="0">
                <a:solidFill>
                  <a:schemeClr val="accent1"/>
                </a:solidFill>
                <a:latin typeface="+mn-lt"/>
              </a:rPr>
              <a:t>D</a:t>
            </a:r>
            <a:r>
              <a:rPr lang="en-GB" sz="3200" kern="0" dirty="0">
                <a:solidFill>
                  <a:srgbClr val="0070C0"/>
                </a:solidFill>
                <a:latin typeface="+mn-lt"/>
              </a:rPr>
              <a:t>	- Apavital </a:t>
            </a:r>
            <a:r>
              <a:rPr lang="en-GB" sz="3200" kern="0" dirty="0" err="1">
                <a:solidFill>
                  <a:srgbClr val="0070C0"/>
                </a:solidFill>
                <a:latin typeface="+mn-lt"/>
              </a:rPr>
              <a:t>astazi</a:t>
            </a:r>
            <a:r>
              <a:rPr lang="en-GB" sz="3200" kern="0" dirty="0">
                <a:solidFill>
                  <a:srgbClr val="0070C0"/>
                </a:solidFill>
                <a:latin typeface="+mn-lt"/>
              </a:rPr>
              <a:t> – </a:t>
            </a:r>
            <a:r>
              <a:rPr lang="en-GB" sz="3200" kern="0" dirty="0" err="1">
                <a:solidFill>
                  <a:srgbClr val="0070C0"/>
                </a:solidFill>
                <a:latin typeface="+mn-lt"/>
              </a:rPr>
              <a:t>realizari</a:t>
            </a:r>
            <a:r>
              <a:rPr lang="en-GB" sz="3200" kern="0" dirty="0">
                <a:solidFill>
                  <a:srgbClr val="0070C0"/>
                </a:solidFill>
                <a:latin typeface="+mn-lt"/>
              </a:rPr>
              <a:t> – </a:t>
            </a:r>
            <a:r>
              <a:rPr lang="en-GB" sz="3200" kern="0" dirty="0" err="1">
                <a:solidFill>
                  <a:srgbClr val="0070C0"/>
                </a:solidFill>
                <a:latin typeface="+mn-lt"/>
              </a:rPr>
              <a:t>investitii</a:t>
            </a:r>
            <a:r>
              <a:rPr lang="en-GB" sz="3200" kern="0" dirty="0">
                <a:solidFill>
                  <a:srgbClr val="0070C0"/>
                </a:solidFill>
                <a:latin typeface="+mn-lt"/>
              </a:rPr>
              <a:t> – </a:t>
            </a:r>
            <a:r>
              <a:rPr lang="en-GB" sz="3200" kern="0" dirty="0" err="1">
                <a:solidFill>
                  <a:srgbClr val="0070C0"/>
                </a:solidFill>
                <a:latin typeface="+mn-lt"/>
              </a:rPr>
              <a:t>proiecte</a:t>
            </a:r>
            <a:r>
              <a:rPr lang="en-GB" sz="3200" kern="0" dirty="0">
                <a:solidFill>
                  <a:srgbClr val="0070C0"/>
                </a:solidFill>
                <a:latin typeface="+mn-lt"/>
              </a:rPr>
              <a:t> </a:t>
            </a:r>
            <a:r>
              <a:rPr lang="en-GB" sz="3200" kern="0" dirty="0" err="1">
                <a:solidFill>
                  <a:srgbClr val="0070C0"/>
                </a:solidFill>
                <a:latin typeface="+mn-lt"/>
              </a:rPr>
              <a:t>noi</a:t>
            </a:r>
            <a:endParaRPr lang="en-US" sz="3200" kern="0" dirty="0">
              <a:latin typeface="+mn-lt"/>
            </a:endParaRPr>
          </a:p>
        </p:txBody>
      </p:sp>
    </p:spTree>
    <p:extLst>
      <p:ext uri="{BB962C8B-B14F-4D97-AF65-F5344CB8AC3E}">
        <p14:creationId xmlns:p14="http://schemas.microsoft.com/office/powerpoint/2010/main" val="2604851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4183861" y="1214438"/>
            <a:ext cx="4289713" cy="490537"/>
          </a:xfrm>
          <a:prstGeom prst="rect">
            <a:avLst/>
          </a:prstGeom>
        </p:spPr>
        <p:txBody>
          <a:bodyPr anchor="ctr">
            <a:normAutofit/>
          </a:bodyPr>
          <a:lstStyle/>
          <a:p>
            <a:pPr eaLnBrk="1" hangingPunct="1"/>
            <a:r>
              <a:rPr lang="en-US" altLang="en-US" b="1" dirty="0" err="1">
                <a:solidFill>
                  <a:schemeClr val="accent1"/>
                </a:solidFill>
              </a:rPr>
              <a:t>Necesitatea</a:t>
            </a:r>
            <a:r>
              <a:rPr lang="en-US" altLang="en-US" b="1" dirty="0">
                <a:solidFill>
                  <a:schemeClr val="accent1"/>
                </a:solidFill>
              </a:rPr>
              <a:t> </a:t>
            </a:r>
            <a:r>
              <a:rPr lang="en-US" altLang="en-US" b="1" dirty="0" err="1">
                <a:solidFill>
                  <a:schemeClr val="accent1"/>
                </a:solidFill>
              </a:rPr>
              <a:t>regionalizarii</a:t>
            </a:r>
            <a:endParaRPr lang="en-US" altLang="en-US" b="1" dirty="0">
              <a:solidFill>
                <a:schemeClr val="accent1"/>
              </a:solidFill>
            </a:endParaRPr>
          </a:p>
        </p:txBody>
      </p:sp>
      <p:sp>
        <p:nvSpPr>
          <p:cNvPr id="7" name="Content Placeholder 2"/>
          <p:cNvSpPr>
            <a:spLocks noGrp="1"/>
          </p:cNvSpPr>
          <p:nvPr>
            <p:ph sz="half" idx="4294967295"/>
          </p:nvPr>
        </p:nvSpPr>
        <p:spPr>
          <a:xfrm>
            <a:off x="0" y="1803401"/>
            <a:ext cx="12192000" cy="4778376"/>
          </a:xfrm>
          <a:prstGeom prst="rect">
            <a:avLst/>
          </a:prstGeom>
        </p:spPr>
        <p:txBody>
          <a:bodyPr anchor="ctr"/>
          <a:lstStyle/>
          <a:p>
            <a:pPr eaLnBrk="1" hangingPunct="1">
              <a:buFont typeface="Wingdings" panose="05000000000000000000" pitchFamily="2" charset="2"/>
              <a:buChar char="q"/>
            </a:pPr>
            <a:r>
              <a:rPr lang="ro-RO" altLang="en-US" sz="2133" b="1" dirty="0">
                <a:solidFill>
                  <a:schemeClr val="tx1"/>
                </a:solidFill>
              </a:rPr>
              <a:t> </a:t>
            </a:r>
            <a:r>
              <a:rPr lang="ro-RO" altLang="en-US" sz="2133" b="1" dirty="0" err="1">
                <a:solidFill>
                  <a:schemeClr val="tx1"/>
                </a:solidFill>
              </a:rPr>
              <a:t>Raţiuni</a:t>
            </a:r>
            <a:r>
              <a:rPr lang="ro-RO" altLang="en-US" sz="2133" b="1" dirty="0">
                <a:solidFill>
                  <a:schemeClr val="tx1"/>
                </a:solidFill>
              </a:rPr>
              <a:t> de integrare europeana</a:t>
            </a:r>
            <a:r>
              <a:rPr lang="ro-RO" altLang="en-US" sz="2133" dirty="0">
                <a:solidFill>
                  <a:schemeClr val="tx1"/>
                </a:solidFill>
              </a:rPr>
              <a:t> -</a:t>
            </a:r>
            <a:r>
              <a:rPr lang="ro-RO" altLang="en-US" sz="2133" b="1" dirty="0">
                <a:solidFill>
                  <a:schemeClr val="tx1"/>
                </a:solidFill>
              </a:rPr>
              <a:t> </a:t>
            </a:r>
            <a:r>
              <a:rPr lang="ro-RO" altLang="en-US" sz="2133" dirty="0">
                <a:solidFill>
                  <a:schemeClr val="tx1"/>
                </a:solidFill>
              </a:rPr>
              <a:t>conformarea cu standardele de mediu în termenele stabilite în Tratatul de Aderare; </a:t>
            </a:r>
          </a:p>
          <a:p>
            <a:pPr eaLnBrk="1" hangingPunct="1">
              <a:buFont typeface="Wingdings" panose="05000000000000000000" pitchFamily="2" charset="2"/>
              <a:buChar char="q"/>
            </a:pPr>
            <a:r>
              <a:rPr lang="ro-RO" altLang="en-US" sz="2133" b="1" dirty="0">
                <a:solidFill>
                  <a:schemeClr val="tx1"/>
                </a:solidFill>
              </a:rPr>
              <a:t> </a:t>
            </a:r>
            <a:r>
              <a:rPr lang="ro-RO" altLang="en-US" sz="2133" b="1" dirty="0" err="1">
                <a:solidFill>
                  <a:schemeClr val="tx1"/>
                </a:solidFill>
              </a:rPr>
              <a:t>Raţiuni</a:t>
            </a:r>
            <a:r>
              <a:rPr lang="ro-RO" altLang="en-US" sz="2133" b="1" dirty="0">
                <a:solidFill>
                  <a:schemeClr val="tx1"/>
                </a:solidFill>
              </a:rPr>
              <a:t> economice - </a:t>
            </a:r>
            <a:r>
              <a:rPr lang="ro-RO" altLang="en-US" sz="2133" dirty="0">
                <a:solidFill>
                  <a:schemeClr val="tx1"/>
                </a:solidFill>
              </a:rPr>
              <a:t>folosirea economiilor la scara pentru reducerea costurilor de </a:t>
            </a:r>
            <a:r>
              <a:rPr lang="ro-RO" altLang="en-US" sz="2133" dirty="0" err="1">
                <a:solidFill>
                  <a:schemeClr val="tx1"/>
                </a:solidFill>
              </a:rPr>
              <a:t>investiţii</a:t>
            </a:r>
            <a:r>
              <a:rPr lang="ro-RO" altLang="en-US" sz="2133" dirty="0">
                <a:solidFill>
                  <a:schemeClr val="tx1"/>
                </a:solidFill>
              </a:rPr>
              <a:t> </a:t>
            </a:r>
            <a:r>
              <a:rPr lang="ro-RO" altLang="en-US" sz="2133" dirty="0" err="1">
                <a:solidFill>
                  <a:schemeClr val="tx1"/>
                </a:solidFill>
              </a:rPr>
              <a:t>şi</a:t>
            </a:r>
            <a:r>
              <a:rPr lang="ro-RO" altLang="en-US" sz="2133" dirty="0">
                <a:solidFill>
                  <a:schemeClr val="tx1"/>
                </a:solidFill>
              </a:rPr>
              <a:t> de operare </a:t>
            </a:r>
          </a:p>
          <a:p>
            <a:pPr eaLnBrk="1" hangingPunct="1">
              <a:buFont typeface="Wingdings" panose="05000000000000000000" pitchFamily="2" charset="2"/>
              <a:buChar char="q"/>
            </a:pPr>
            <a:r>
              <a:rPr lang="ro-RO" altLang="en-US" sz="2133" b="1" dirty="0">
                <a:solidFill>
                  <a:schemeClr val="tx1"/>
                </a:solidFill>
              </a:rPr>
              <a:t> </a:t>
            </a:r>
            <a:r>
              <a:rPr lang="ro-RO" altLang="en-US" sz="2133" b="1" dirty="0" err="1">
                <a:solidFill>
                  <a:schemeClr val="tx1"/>
                </a:solidFill>
              </a:rPr>
              <a:t>Raţiuni</a:t>
            </a:r>
            <a:r>
              <a:rPr lang="ro-RO" altLang="en-US" sz="2133" b="1" dirty="0">
                <a:solidFill>
                  <a:schemeClr val="tx1"/>
                </a:solidFill>
              </a:rPr>
              <a:t> de solidaritate:</a:t>
            </a:r>
            <a:endParaRPr lang="ro-RO" altLang="en-US" sz="2133" dirty="0">
              <a:solidFill>
                <a:schemeClr val="tx1"/>
              </a:solidFill>
            </a:endParaRPr>
          </a:p>
          <a:p>
            <a:pPr lvl="1" eaLnBrk="1" hangingPunct="1">
              <a:buFont typeface="Wingdings" panose="05000000000000000000" pitchFamily="2" charset="2"/>
              <a:buChar char="q"/>
            </a:pPr>
            <a:r>
              <a:rPr lang="ro-RO" altLang="en-US" sz="2133" dirty="0">
                <a:solidFill>
                  <a:schemeClr val="tx1"/>
                </a:solidFill>
              </a:rPr>
              <a:t> </a:t>
            </a:r>
            <a:r>
              <a:rPr lang="ro-RO" altLang="en-US" sz="2133" dirty="0" err="1">
                <a:solidFill>
                  <a:schemeClr val="tx1"/>
                </a:solidFill>
              </a:rPr>
              <a:t>Comunităţile</a:t>
            </a:r>
            <a:r>
              <a:rPr lang="ro-RO" altLang="en-US" sz="2133" dirty="0">
                <a:solidFill>
                  <a:schemeClr val="tx1"/>
                </a:solidFill>
              </a:rPr>
              <a:t> mici </a:t>
            </a:r>
            <a:r>
              <a:rPr lang="ro-RO" altLang="en-US" sz="2133" dirty="0" err="1">
                <a:solidFill>
                  <a:schemeClr val="tx1"/>
                </a:solidFill>
              </a:rPr>
              <a:t>şi</a:t>
            </a:r>
            <a:r>
              <a:rPr lang="ro-RO" altLang="en-US" sz="2133" dirty="0">
                <a:solidFill>
                  <a:schemeClr val="tx1"/>
                </a:solidFill>
              </a:rPr>
              <a:t> mijlocii </a:t>
            </a:r>
            <a:r>
              <a:rPr lang="ro-RO" altLang="en-US" sz="2133" b="1" dirty="0">
                <a:solidFill>
                  <a:schemeClr val="tx1"/>
                </a:solidFill>
              </a:rPr>
              <a:t>nu au capacitatea </a:t>
            </a:r>
            <a:r>
              <a:rPr lang="ro-RO" altLang="en-US" sz="2133" dirty="0">
                <a:solidFill>
                  <a:schemeClr val="tx1"/>
                </a:solidFill>
              </a:rPr>
              <a:t>de pregătire </a:t>
            </a:r>
            <a:r>
              <a:rPr lang="ro-RO" altLang="en-US" sz="2133" dirty="0" err="1">
                <a:solidFill>
                  <a:schemeClr val="tx1"/>
                </a:solidFill>
              </a:rPr>
              <a:t>şi</a:t>
            </a:r>
            <a:r>
              <a:rPr lang="ro-RO" altLang="en-US" sz="2133" dirty="0">
                <a:solidFill>
                  <a:schemeClr val="tx1"/>
                </a:solidFill>
              </a:rPr>
              <a:t> implementare a proiectelor, precum </a:t>
            </a:r>
            <a:r>
              <a:rPr lang="ro-RO" altLang="en-US" sz="2133" dirty="0" err="1">
                <a:solidFill>
                  <a:schemeClr val="tx1"/>
                </a:solidFill>
              </a:rPr>
              <a:t>şi</a:t>
            </a:r>
            <a:r>
              <a:rPr lang="ro-RO" altLang="en-US" sz="2133" dirty="0">
                <a:solidFill>
                  <a:schemeClr val="tx1"/>
                </a:solidFill>
              </a:rPr>
              <a:t> </a:t>
            </a:r>
            <a:r>
              <a:rPr lang="ro-RO" altLang="en-US" sz="2133" b="1" dirty="0">
                <a:solidFill>
                  <a:schemeClr val="tx1"/>
                </a:solidFill>
              </a:rPr>
              <a:t>de operare</a:t>
            </a:r>
            <a:r>
              <a:rPr lang="ro-RO" altLang="en-US" sz="2133" dirty="0">
                <a:solidFill>
                  <a:schemeClr val="tx1"/>
                </a:solidFill>
              </a:rPr>
              <a:t> a </a:t>
            </a:r>
            <a:r>
              <a:rPr lang="ro-RO" altLang="en-US" sz="2133" dirty="0" err="1">
                <a:solidFill>
                  <a:schemeClr val="tx1"/>
                </a:solidFill>
              </a:rPr>
              <a:t>investiţiilor</a:t>
            </a:r>
            <a:r>
              <a:rPr lang="ro-RO" altLang="en-US" sz="2133" dirty="0">
                <a:solidFill>
                  <a:schemeClr val="tx1"/>
                </a:solidFill>
              </a:rPr>
              <a:t>.</a:t>
            </a:r>
          </a:p>
          <a:p>
            <a:pPr lvl="1" eaLnBrk="1" hangingPunct="1">
              <a:buFont typeface="Wingdings" panose="05000000000000000000" pitchFamily="2" charset="2"/>
              <a:buChar char="q"/>
            </a:pPr>
            <a:r>
              <a:rPr lang="ro-RO" altLang="en-US" sz="2133" b="1" dirty="0">
                <a:solidFill>
                  <a:schemeClr val="tx1"/>
                </a:solidFill>
              </a:rPr>
              <a:t> </a:t>
            </a:r>
            <a:r>
              <a:rPr lang="ro-RO" altLang="en-US" sz="2133" b="1" dirty="0" err="1">
                <a:solidFill>
                  <a:schemeClr val="tx1"/>
                </a:solidFill>
              </a:rPr>
              <a:t>Oraşele</a:t>
            </a:r>
            <a:r>
              <a:rPr lang="ro-RO" altLang="en-US" sz="2133" b="1" dirty="0">
                <a:solidFill>
                  <a:schemeClr val="tx1"/>
                </a:solidFill>
              </a:rPr>
              <a:t> mari</a:t>
            </a:r>
            <a:r>
              <a:rPr lang="ro-RO" altLang="en-US" sz="2133" dirty="0">
                <a:solidFill>
                  <a:schemeClr val="tx1"/>
                </a:solidFill>
              </a:rPr>
              <a:t> </a:t>
            </a:r>
            <a:r>
              <a:rPr lang="ro-RO" altLang="en-US" sz="2133" b="1" dirty="0">
                <a:solidFill>
                  <a:schemeClr val="tx1"/>
                </a:solidFill>
              </a:rPr>
              <a:t>au capacitatea de a-</a:t>
            </a:r>
            <a:r>
              <a:rPr lang="ro-RO" altLang="en-US" sz="2133" b="1" dirty="0" err="1">
                <a:solidFill>
                  <a:schemeClr val="tx1"/>
                </a:solidFill>
              </a:rPr>
              <a:t>şi</a:t>
            </a:r>
            <a:r>
              <a:rPr lang="ro-RO" altLang="en-US" sz="2133" b="1" dirty="0">
                <a:solidFill>
                  <a:schemeClr val="tx1"/>
                </a:solidFill>
              </a:rPr>
              <a:t> </a:t>
            </a:r>
            <a:r>
              <a:rPr lang="ro-RO" altLang="en-US" sz="2133" b="1" dirty="0" err="1">
                <a:solidFill>
                  <a:schemeClr val="tx1"/>
                </a:solidFill>
              </a:rPr>
              <a:t>susţine</a:t>
            </a:r>
            <a:r>
              <a:rPr lang="ro-RO" altLang="en-US" sz="2133" b="1" dirty="0">
                <a:solidFill>
                  <a:schemeClr val="tx1"/>
                </a:solidFill>
              </a:rPr>
              <a:t> din surse proprii </a:t>
            </a:r>
            <a:r>
              <a:rPr lang="ro-RO" altLang="en-US" sz="2133" b="1" dirty="0" err="1">
                <a:solidFill>
                  <a:schemeClr val="tx1"/>
                </a:solidFill>
              </a:rPr>
              <a:t>investiţiile</a:t>
            </a:r>
            <a:r>
              <a:rPr lang="ro-RO" altLang="en-US" sz="2133" b="1" dirty="0">
                <a:solidFill>
                  <a:schemeClr val="tx1"/>
                </a:solidFill>
              </a:rPr>
              <a:t> necesare</a:t>
            </a:r>
            <a:r>
              <a:rPr lang="ro-RO" altLang="en-US" sz="2133" dirty="0">
                <a:solidFill>
                  <a:schemeClr val="tx1"/>
                </a:solidFill>
              </a:rPr>
              <a:t> (</a:t>
            </a:r>
            <a:r>
              <a:rPr lang="ro-RO" altLang="en-US" sz="2133" i="1" u="sng" dirty="0">
                <a:solidFill>
                  <a:schemeClr val="tx1"/>
                </a:solidFill>
              </a:rPr>
              <a:t>fără asocierea cu </a:t>
            </a:r>
            <a:r>
              <a:rPr lang="ro-RO" altLang="en-US" sz="2133" i="1" u="sng" dirty="0" err="1">
                <a:solidFill>
                  <a:schemeClr val="tx1"/>
                </a:solidFill>
              </a:rPr>
              <a:t>localităţile</a:t>
            </a:r>
            <a:r>
              <a:rPr lang="ro-RO" altLang="en-US" sz="2133" i="1" u="sng" dirty="0">
                <a:solidFill>
                  <a:schemeClr val="tx1"/>
                </a:solidFill>
              </a:rPr>
              <a:t> mai mici, nu vor beneficia de fonduri nerambursabile</a:t>
            </a:r>
            <a:r>
              <a:rPr lang="ro-RO" altLang="en-US" sz="2133" dirty="0">
                <a:solidFill>
                  <a:schemeClr val="tx1"/>
                </a:solidFill>
              </a:rPr>
              <a:t>). </a:t>
            </a:r>
          </a:p>
          <a:p>
            <a:pPr eaLnBrk="1" hangingPunct="1">
              <a:buFont typeface="Wingdings" panose="05000000000000000000" pitchFamily="2" charset="2"/>
              <a:buChar char="q"/>
            </a:pPr>
            <a:r>
              <a:rPr lang="ro-RO" altLang="en-US" sz="2133" b="1" dirty="0">
                <a:solidFill>
                  <a:schemeClr val="tx1"/>
                </a:solidFill>
              </a:rPr>
              <a:t> </a:t>
            </a:r>
            <a:r>
              <a:rPr lang="ro-RO" altLang="en-US" sz="2133" b="1" dirty="0" err="1">
                <a:solidFill>
                  <a:schemeClr val="tx1"/>
                </a:solidFill>
              </a:rPr>
              <a:t>Raţiuni</a:t>
            </a:r>
            <a:r>
              <a:rPr lang="ro-RO" altLang="en-US" sz="2133" b="1" dirty="0">
                <a:solidFill>
                  <a:schemeClr val="tx1"/>
                </a:solidFill>
              </a:rPr>
              <a:t> de viabilitate -</a:t>
            </a:r>
            <a:r>
              <a:rPr lang="ro-RO" altLang="en-US" sz="2133" dirty="0">
                <a:solidFill>
                  <a:schemeClr val="tx1"/>
                </a:solidFill>
              </a:rPr>
              <a:t> viabilitatea </a:t>
            </a:r>
            <a:r>
              <a:rPr lang="ro-RO" altLang="en-US" sz="2133" dirty="0" err="1">
                <a:solidFill>
                  <a:schemeClr val="tx1"/>
                </a:solidFill>
              </a:rPr>
              <a:t>investiţiei</a:t>
            </a:r>
            <a:r>
              <a:rPr lang="ro-RO" altLang="en-US" sz="2133" dirty="0">
                <a:solidFill>
                  <a:schemeClr val="tx1"/>
                </a:solidFill>
              </a:rPr>
              <a:t> (rezultatul ACB) - nu poate fi demonstrată în majoritatea </a:t>
            </a:r>
            <a:r>
              <a:rPr lang="ro-RO" altLang="en-US" sz="2133" dirty="0" err="1">
                <a:solidFill>
                  <a:schemeClr val="tx1"/>
                </a:solidFill>
              </a:rPr>
              <a:t>localităţilor</a:t>
            </a:r>
            <a:r>
              <a:rPr lang="ro-RO" altLang="en-US" sz="2133" dirty="0">
                <a:solidFill>
                  <a:schemeClr val="tx1"/>
                </a:solidFill>
              </a:rPr>
              <a:t> mici (cu datorii istorice </a:t>
            </a:r>
            <a:r>
              <a:rPr lang="ro-RO" altLang="en-US" sz="2133" dirty="0" err="1">
                <a:solidFill>
                  <a:schemeClr val="tx1"/>
                </a:solidFill>
              </a:rPr>
              <a:t>şi</a:t>
            </a:r>
            <a:r>
              <a:rPr lang="ro-RO" altLang="en-US" sz="2133" dirty="0">
                <a:solidFill>
                  <a:schemeClr val="tx1"/>
                </a:solidFill>
              </a:rPr>
              <a:t> fără </a:t>
            </a:r>
            <a:r>
              <a:rPr lang="ro-RO" altLang="en-US" sz="2133" dirty="0" err="1">
                <a:solidFill>
                  <a:schemeClr val="tx1"/>
                </a:solidFill>
              </a:rPr>
              <a:t>experienţa</a:t>
            </a:r>
            <a:r>
              <a:rPr lang="ro-RO" altLang="en-US" sz="2133" dirty="0">
                <a:solidFill>
                  <a:schemeClr val="tx1"/>
                </a:solidFill>
              </a:rPr>
              <a:t> necesară). </a:t>
            </a:r>
            <a:r>
              <a:rPr lang="ro-RO" altLang="en-US" sz="2133" b="1" dirty="0">
                <a:solidFill>
                  <a:schemeClr val="tx1"/>
                </a:solidFill>
              </a:rPr>
              <a:t>   </a:t>
            </a:r>
          </a:p>
        </p:txBody>
      </p:sp>
    </p:spTree>
    <p:extLst>
      <p:ext uri="{BB962C8B-B14F-4D97-AF65-F5344CB8AC3E}">
        <p14:creationId xmlns:p14="http://schemas.microsoft.com/office/powerpoint/2010/main" val="36320504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8" name="Title 1"/>
          <p:cNvSpPr>
            <a:spLocks noGrp="1"/>
          </p:cNvSpPr>
          <p:nvPr>
            <p:ph type="title"/>
          </p:nvPr>
        </p:nvSpPr>
        <p:spPr>
          <a:xfrm>
            <a:off x="1524000" y="1019019"/>
            <a:ext cx="9144000" cy="539750"/>
          </a:xfrm>
          <a:prstGeom prst="rect">
            <a:avLst/>
          </a:prstGeom>
        </p:spPr>
        <p:txBody>
          <a:bodyPr/>
          <a:lstStyle/>
          <a:p>
            <a:pPr eaLnBrk="1" hangingPunct="1"/>
            <a:r>
              <a:rPr lang="en-US" altLang="en-US" sz="3200" dirty="0" err="1">
                <a:solidFill>
                  <a:srgbClr val="00B050"/>
                </a:solidFill>
              </a:rPr>
              <a:t>Programul</a:t>
            </a:r>
            <a:r>
              <a:rPr lang="en-US" altLang="en-US" sz="3200" dirty="0">
                <a:solidFill>
                  <a:srgbClr val="00B050"/>
                </a:solidFill>
              </a:rPr>
              <a:t> POS MEDIU – </a:t>
            </a:r>
            <a:r>
              <a:rPr lang="en-US" altLang="en-US" sz="3200" dirty="0" err="1">
                <a:solidFill>
                  <a:srgbClr val="00B050"/>
                </a:solidFill>
              </a:rPr>
              <a:t>cadrul</a:t>
            </a:r>
            <a:r>
              <a:rPr lang="en-US" altLang="en-US" sz="3200" dirty="0">
                <a:solidFill>
                  <a:srgbClr val="00B050"/>
                </a:solidFill>
              </a:rPr>
              <a:t> institutional</a:t>
            </a:r>
            <a:endParaRPr lang="ro-RO" altLang="en-US" sz="3200" dirty="0">
              <a:solidFill>
                <a:srgbClr val="00B050"/>
              </a:solidFill>
            </a:endParaRPr>
          </a:p>
        </p:txBody>
      </p:sp>
      <p:sp>
        <p:nvSpPr>
          <p:cNvPr id="9" name="Content Placeholder 3"/>
          <p:cNvSpPr>
            <a:spLocks noGrp="1"/>
          </p:cNvSpPr>
          <p:nvPr>
            <p:ph idx="1"/>
          </p:nvPr>
        </p:nvSpPr>
        <p:spPr>
          <a:xfrm>
            <a:off x="621437" y="1575110"/>
            <a:ext cx="11026066" cy="4545012"/>
          </a:xfrm>
          <a:prstGeom prst="rect">
            <a:avLst/>
          </a:prstGeom>
        </p:spPr>
        <p:txBody>
          <a:bodyPr/>
          <a:lstStyle/>
          <a:p>
            <a:pPr marL="609585" indent="-609585" algn="just" eaLnBrk="1" hangingPunct="1">
              <a:lnSpc>
                <a:spcPct val="90000"/>
              </a:lnSpc>
              <a:spcBef>
                <a:spcPts val="800"/>
              </a:spcBef>
            </a:pPr>
            <a:r>
              <a:rPr lang="ro-RO" altLang="en-US" sz="2133" b="1" dirty="0">
                <a:solidFill>
                  <a:srgbClr val="12131E"/>
                </a:solidFill>
              </a:rPr>
              <a:t>Beneficiar</a:t>
            </a:r>
            <a:r>
              <a:rPr lang="ro-RO" altLang="en-US" sz="2133" dirty="0">
                <a:solidFill>
                  <a:srgbClr val="12131E"/>
                </a:solidFill>
              </a:rPr>
              <a:t> – Operatorul Regional;</a:t>
            </a:r>
            <a:endParaRPr lang="en-GB" altLang="en-US" sz="2133" dirty="0">
              <a:solidFill>
                <a:srgbClr val="12131E"/>
              </a:solidFill>
            </a:endParaRPr>
          </a:p>
          <a:p>
            <a:pPr marL="609585" indent="-609585" algn="just" eaLnBrk="1" hangingPunct="1">
              <a:lnSpc>
                <a:spcPct val="90000"/>
              </a:lnSpc>
              <a:spcBef>
                <a:spcPts val="800"/>
              </a:spcBef>
            </a:pPr>
            <a:r>
              <a:rPr lang="ro-RO" altLang="en-US" sz="2133" b="1" dirty="0">
                <a:solidFill>
                  <a:srgbClr val="002060"/>
                </a:solidFill>
              </a:rPr>
              <a:t>Regionalizare – </a:t>
            </a:r>
            <a:r>
              <a:rPr lang="ro-RO" altLang="en-US" sz="2133" dirty="0">
                <a:solidFill>
                  <a:srgbClr val="002060"/>
                </a:solidFill>
              </a:rPr>
              <a:t>singura </a:t>
            </a:r>
            <a:r>
              <a:rPr lang="ro-RO" altLang="en-US" sz="2133" dirty="0" err="1">
                <a:solidFill>
                  <a:srgbClr val="002060"/>
                </a:solidFill>
              </a:rPr>
              <a:t>soluţ</a:t>
            </a:r>
            <a:r>
              <a:rPr lang="en-US" altLang="en-US" sz="2133" dirty="0" err="1">
                <a:solidFill>
                  <a:srgbClr val="002060"/>
                </a:solidFill>
              </a:rPr>
              <a:t>i</a:t>
            </a:r>
            <a:r>
              <a:rPr lang="ro-RO" altLang="en-US" sz="2133" dirty="0">
                <a:solidFill>
                  <a:srgbClr val="002060"/>
                </a:solidFill>
              </a:rPr>
              <a:t>e pentru eficientizarea serviciilor de apă </a:t>
            </a:r>
            <a:r>
              <a:rPr lang="ro-RO" altLang="en-US" sz="2133" dirty="0" err="1">
                <a:solidFill>
                  <a:srgbClr val="002060"/>
                </a:solidFill>
              </a:rPr>
              <a:t>şi</a:t>
            </a:r>
            <a:r>
              <a:rPr lang="ro-RO" altLang="en-US" sz="2133" dirty="0">
                <a:solidFill>
                  <a:srgbClr val="002060"/>
                </a:solidFill>
              </a:rPr>
              <a:t> canalizare </a:t>
            </a:r>
            <a:r>
              <a:rPr lang="ro-RO" altLang="en-US" sz="2133" dirty="0" err="1">
                <a:solidFill>
                  <a:srgbClr val="002060"/>
                </a:solidFill>
              </a:rPr>
              <a:t>şi</a:t>
            </a:r>
            <a:r>
              <a:rPr lang="ro-RO" altLang="en-US" sz="2133" dirty="0">
                <a:solidFill>
                  <a:srgbClr val="002060"/>
                </a:solidFill>
              </a:rPr>
              <a:t> pentru îndeplinirea la timp a angajamentelor asumate în acest sector de Romania prin Tratatul de Aderare</a:t>
            </a:r>
            <a:endParaRPr lang="en-GB" altLang="en-US" sz="2133" dirty="0">
              <a:solidFill>
                <a:srgbClr val="002060"/>
              </a:solidFill>
            </a:endParaRPr>
          </a:p>
          <a:p>
            <a:pPr marL="609585" indent="-609585" algn="just" eaLnBrk="1" hangingPunct="1">
              <a:lnSpc>
                <a:spcPct val="90000"/>
              </a:lnSpc>
              <a:spcBef>
                <a:spcPts val="800"/>
              </a:spcBef>
            </a:pPr>
            <a:r>
              <a:rPr lang="ro-RO" altLang="en-US" sz="2133" b="1" dirty="0">
                <a:solidFill>
                  <a:srgbClr val="002060"/>
                </a:solidFill>
              </a:rPr>
              <a:t>Elemente </a:t>
            </a:r>
            <a:r>
              <a:rPr lang="ro-RO" altLang="en-US" sz="2133" b="1" dirty="0" err="1">
                <a:solidFill>
                  <a:srgbClr val="002060"/>
                </a:solidFill>
              </a:rPr>
              <a:t>instituţionale</a:t>
            </a:r>
            <a:r>
              <a:rPr lang="ro-RO" altLang="en-US" sz="2133" b="1" dirty="0">
                <a:solidFill>
                  <a:srgbClr val="002060"/>
                </a:solidFill>
              </a:rPr>
              <a:t> - </a:t>
            </a:r>
            <a:r>
              <a:rPr lang="ro-RO" altLang="en-US" sz="2133" dirty="0" err="1">
                <a:solidFill>
                  <a:srgbClr val="002060"/>
                </a:solidFill>
              </a:rPr>
              <a:t>condiţie</a:t>
            </a:r>
            <a:r>
              <a:rPr lang="ro-RO" altLang="en-US" sz="2133" dirty="0">
                <a:solidFill>
                  <a:srgbClr val="002060"/>
                </a:solidFill>
              </a:rPr>
              <a:t> sine-qua-non pentru aprobarea proiectelor</a:t>
            </a:r>
            <a:r>
              <a:rPr lang="ro-RO" altLang="en-US" sz="2133" b="1" dirty="0">
                <a:solidFill>
                  <a:srgbClr val="002060"/>
                </a:solidFill>
              </a:rPr>
              <a:t>:</a:t>
            </a:r>
            <a:endParaRPr lang="en-GB" altLang="en-US" sz="2133" b="1" dirty="0">
              <a:solidFill>
                <a:srgbClr val="002060"/>
              </a:solidFill>
            </a:endParaRPr>
          </a:p>
          <a:p>
            <a:pPr marL="969948" lvl="1" indent="-609585" algn="just" eaLnBrk="1" hangingPunct="1">
              <a:lnSpc>
                <a:spcPct val="90000"/>
              </a:lnSpc>
              <a:spcBef>
                <a:spcPts val="800"/>
              </a:spcBef>
            </a:pPr>
            <a:r>
              <a:rPr lang="ro-RO" altLang="en-US" sz="2133" b="1" dirty="0">
                <a:solidFill>
                  <a:srgbClr val="002060"/>
                </a:solidFill>
              </a:rPr>
              <a:t>ADI -</a:t>
            </a:r>
            <a:r>
              <a:rPr lang="ro-RO" altLang="en-US" sz="2133" dirty="0">
                <a:solidFill>
                  <a:srgbClr val="12131E"/>
                </a:solidFill>
                <a:cs typeface="Times New Roman" panose="02020603050405020304" pitchFamily="18" charset="0"/>
              </a:rPr>
              <a:t> structura bazata pe colaborare, care va permite </a:t>
            </a:r>
            <a:r>
              <a:rPr lang="ro-RO" altLang="en-US" sz="2133" dirty="0" err="1">
                <a:solidFill>
                  <a:srgbClr val="12131E"/>
                </a:solidFill>
                <a:cs typeface="Times New Roman" panose="02020603050405020304" pitchFamily="18" charset="0"/>
              </a:rPr>
              <a:t>autorităţilor</a:t>
            </a:r>
            <a:r>
              <a:rPr lang="ro-RO" altLang="en-US" sz="2133" dirty="0">
                <a:solidFill>
                  <a:srgbClr val="12131E"/>
                </a:solidFill>
                <a:cs typeface="Times New Roman" panose="02020603050405020304" pitchFamily="18" charset="0"/>
              </a:rPr>
              <a:t> locale beneficiare să controleze operatorul de apă </a:t>
            </a:r>
            <a:r>
              <a:rPr lang="ro-RO" altLang="en-US" sz="2133" dirty="0" err="1">
                <a:solidFill>
                  <a:srgbClr val="12131E"/>
                </a:solidFill>
                <a:cs typeface="Times New Roman" panose="02020603050405020304" pitchFamily="18" charset="0"/>
              </a:rPr>
              <a:t>şi</a:t>
            </a:r>
            <a:r>
              <a:rPr lang="ro-RO" altLang="en-US" sz="2133" dirty="0">
                <a:solidFill>
                  <a:srgbClr val="12131E"/>
                </a:solidFill>
                <a:cs typeface="Times New Roman" panose="02020603050405020304" pitchFamily="18" charset="0"/>
              </a:rPr>
              <a:t> să monitorizeze </a:t>
            </a:r>
            <a:r>
              <a:rPr lang="ro-RO" altLang="en-US" sz="2133" dirty="0" err="1">
                <a:solidFill>
                  <a:srgbClr val="12131E"/>
                </a:solidFill>
                <a:cs typeface="Times New Roman" panose="02020603050405020304" pitchFamily="18" charset="0"/>
              </a:rPr>
              <a:t>şi</a:t>
            </a:r>
            <a:r>
              <a:rPr lang="ro-RO" altLang="en-US" sz="2133" dirty="0">
                <a:solidFill>
                  <a:srgbClr val="12131E"/>
                </a:solidFill>
                <a:cs typeface="Times New Roman" panose="02020603050405020304" pitchFamily="18" charset="0"/>
              </a:rPr>
              <a:t> să supervizeze mai bine implementarea;</a:t>
            </a:r>
          </a:p>
          <a:p>
            <a:pPr lvl="2" indent="-609585" algn="just" eaLnBrk="1" hangingPunct="1">
              <a:lnSpc>
                <a:spcPct val="90000"/>
              </a:lnSpc>
              <a:spcBef>
                <a:spcPts val="800"/>
              </a:spcBef>
            </a:pPr>
            <a:r>
              <a:rPr lang="ro-RO" altLang="en-US" sz="2133" b="1" dirty="0">
                <a:solidFill>
                  <a:srgbClr val="002060"/>
                </a:solidFill>
              </a:rPr>
              <a:t>OR – </a:t>
            </a:r>
            <a:r>
              <a:rPr lang="ro-RO" altLang="en-US" sz="2133" dirty="0">
                <a:solidFill>
                  <a:srgbClr val="12131E"/>
                </a:solidFill>
                <a:cs typeface="Times New Roman" panose="02020603050405020304" pitchFamily="18" charset="0"/>
              </a:rPr>
              <a:t>trebuie sa fie capabil sa demonstreze capacitatea de a </a:t>
            </a:r>
            <a:r>
              <a:rPr lang="ro-RO" altLang="en-US" sz="2133" dirty="0" err="1">
                <a:solidFill>
                  <a:srgbClr val="12131E"/>
                </a:solidFill>
                <a:cs typeface="Times New Roman" panose="02020603050405020304" pitchFamily="18" charset="0"/>
              </a:rPr>
              <a:t>funcţiona</a:t>
            </a:r>
            <a:r>
              <a:rPr lang="ro-RO" altLang="en-US" sz="2133" dirty="0">
                <a:solidFill>
                  <a:srgbClr val="12131E"/>
                </a:solidFill>
                <a:cs typeface="Times New Roman" panose="02020603050405020304" pitchFamily="18" charset="0"/>
              </a:rPr>
              <a:t> într-o maniera durabilă</a:t>
            </a:r>
            <a:endParaRPr lang="ro-RO" altLang="en-US" sz="2133" b="1" dirty="0">
              <a:solidFill>
                <a:srgbClr val="002060"/>
              </a:solidFill>
            </a:endParaRPr>
          </a:p>
          <a:p>
            <a:pPr lvl="2" indent="-609585" algn="just" eaLnBrk="1" hangingPunct="1">
              <a:lnSpc>
                <a:spcPct val="90000"/>
              </a:lnSpc>
              <a:spcBef>
                <a:spcPts val="800"/>
              </a:spcBef>
            </a:pPr>
            <a:r>
              <a:rPr lang="ro-RO" altLang="en-US" sz="2133" b="1" dirty="0">
                <a:solidFill>
                  <a:srgbClr val="002060"/>
                </a:solidFill>
              </a:rPr>
              <a:t>Contract unic de delegare </a:t>
            </a:r>
            <a:r>
              <a:rPr lang="ro-RO" altLang="en-US" sz="2133" dirty="0">
                <a:solidFill>
                  <a:srgbClr val="002060"/>
                </a:solidFill>
              </a:rPr>
              <a:t>– se va semna intre ADI si OR; </a:t>
            </a:r>
          </a:p>
          <a:p>
            <a:pPr marL="609585" indent="-609585" algn="just" eaLnBrk="1" hangingPunct="1">
              <a:lnSpc>
                <a:spcPct val="90000"/>
              </a:lnSpc>
              <a:spcBef>
                <a:spcPts val="800"/>
              </a:spcBef>
            </a:pPr>
            <a:r>
              <a:rPr lang="ro-RO" altLang="en-US" sz="2133" dirty="0">
                <a:solidFill>
                  <a:srgbClr val="12131E"/>
                </a:solidFill>
              </a:rPr>
              <a:t>Necesitatea constituirii</a:t>
            </a:r>
            <a:r>
              <a:rPr lang="ro-RO" altLang="en-US" sz="2133" b="1" dirty="0">
                <a:solidFill>
                  <a:srgbClr val="12131E"/>
                </a:solidFill>
              </a:rPr>
              <a:t> </a:t>
            </a:r>
            <a:r>
              <a:rPr lang="ro-RO" altLang="en-US" sz="2133" b="1" dirty="0" err="1">
                <a:solidFill>
                  <a:srgbClr val="12131E"/>
                </a:solidFill>
              </a:rPr>
              <a:t>Unităţii</a:t>
            </a:r>
            <a:r>
              <a:rPr lang="ro-RO" altLang="en-US" sz="2133" b="1" dirty="0">
                <a:solidFill>
                  <a:srgbClr val="12131E"/>
                </a:solidFill>
              </a:rPr>
              <a:t> de Implementare a Proiectului (UIP) </a:t>
            </a:r>
            <a:r>
              <a:rPr lang="ro-RO" altLang="en-US" sz="2133" dirty="0">
                <a:solidFill>
                  <a:srgbClr val="12131E"/>
                </a:solidFill>
              </a:rPr>
              <a:t>la nivelul OR;</a:t>
            </a:r>
            <a:endParaRPr lang="ro-RO" altLang="en-US" sz="2133" b="1" dirty="0">
              <a:solidFill>
                <a:srgbClr val="009900"/>
              </a:solidFill>
            </a:endParaRPr>
          </a:p>
          <a:p>
            <a:pPr marL="609585" indent="-609585" eaLnBrk="1" hangingPunct="1">
              <a:lnSpc>
                <a:spcPct val="90000"/>
              </a:lnSpc>
            </a:pPr>
            <a:endParaRPr lang="ro-RO" altLang="en-US" sz="2133" dirty="0"/>
          </a:p>
        </p:txBody>
      </p:sp>
    </p:spTree>
    <p:extLst>
      <p:ext uri="{BB962C8B-B14F-4D97-AF65-F5344CB8AC3E}">
        <p14:creationId xmlns:p14="http://schemas.microsoft.com/office/powerpoint/2010/main" val="20875374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943586" y="1077913"/>
            <a:ext cx="10366375" cy="619125"/>
          </a:xfrm>
          <a:prstGeom prst="rect">
            <a:avLst/>
          </a:prstGeom>
        </p:spPr>
        <p:txBody>
          <a:bodyPr/>
          <a:lstStyle/>
          <a:p>
            <a:pPr eaLnBrk="1" hangingPunct="1"/>
            <a:r>
              <a:rPr lang="en-US" altLang="en-US" sz="3200" dirty="0" err="1">
                <a:solidFill>
                  <a:srgbClr val="00B050"/>
                </a:solidFill>
              </a:rPr>
              <a:t>Programul</a:t>
            </a:r>
            <a:r>
              <a:rPr lang="en-US" altLang="en-US" sz="3200" dirty="0">
                <a:solidFill>
                  <a:srgbClr val="00B050"/>
                </a:solidFill>
              </a:rPr>
              <a:t> POS MEDIU – </a:t>
            </a:r>
            <a:r>
              <a:rPr lang="en-US" altLang="en-US" sz="3200" dirty="0" err="1">
                <a:solidFill>
                  <a:srgbClr val="00B050"/>
                </a:solidFill>
              </a:rPr>
              <a:t>cadrul</a:t>
            </a:r>
            <a:r>
              <a:rPr lang="en-US" altLang="en-US" sz="3200" dirty="0">
                <a:solidFill>
                  <a:srgbClr val="00B050"/>
                </a:solidFill>
              </a:rPr>
              <a:t> institutional</a:t>
            </a:r>
            <a:endParaRPr lang="ro-RO" altLang="en-US" sz="3200" dirty="0">
              <a:solidFill>
                <a:srgbClr val="00B050"/>
              </a:solidFill>
            </a:endParaRPr>
          </a:p>
        </p:txBody>
      </p:sp>
      <p:sp>
        <p:nvSpPr>
          <p:cNvPr id="7" name="Content Placeholder 2"/>
          <p:cNvSpPr>
            <a:spLocks noGrp="1"/>
          </p:cNvSpPr>
          <p:nvPr>
            <p:ph sz="half" idx="4294967295"/>
          </p:nvPr>
        </p:nvSpPr>
        <p:spPr>
          <a:xfrm>
            <a:off x="776055" y="1924050"/>
            <a:ext cx="10871200" cy="4357688"/>
          </a:xfrm>
          <a:prstGeom prst="rect">
            <a:avLst/>
          </a:prstGeom>
        </p:spPr>
        <p:txBody>
          <a:bodyPr/>
          <a:lstStyle/>
          <a:p>
            <a:pPr algn="just" eaLnBrk="1" hangingPunct="1">
              <a:spcBef>
                <a:spcPts val="800"/>
              </a:spcBef>
              <a:buFont typeface="Wingdings" panose="05000000000000000000" pitchFamily="2" charset="2"/>
              <a:buChar char="q"/>
            </a:pPr>
            <a:r>
              <a:rPr lang="ro-RO" altLang="en-US" sz="2400" dirty="0">
                <a:solidFill>
                  <a:srgbClr val="12131E"/>
                </a:solidFill>
              </a:rPr>
              <a:t> Viabilitatea </a:t>
            </a:r>
            <a:r>
              <a:rPr lang="ro-RO" altLang="en-US" sz="2400" dirty="0" err="1">
                <a:solidFill>
                  <a:srgbClr val="12131E"/>
                </a:solidFill>
              </a:rPr>
              <a:t>şi</a:t>
            </a:r>
            <a:r>
              <a:rPr lang="ro-RO" altLang="en-US" sz="2400" dirty="0">
                <a:solidFill>
                  <a:srgbClr val="12131E"/>
                </a:solidFill>
              </a:rPr>
              <a:t> </a:t>
            </a:r>
            <a:r>
              <a:rPr lang="ro-RO" altLang="en-US" sz="2400" dirty="0" err="1">
                <a:solidFill>
                  <a:srgbClr val="12131E"/>
                </a:solidFill>
              </a:rPr>
              <a:t>funcţionalitatea</a:t>
            </a:r>
            <a:r>
              <a:rPr lang="ro-RO" altLang="en-US" sz="2400" dirty="0">
                <a:solidFill>
                  <a:srgbClr val="12131E"/>
                </a:solidFill>
              </a:rPr>
              <a:t> cadrului </a:t>
            </a:r>
            <a:r>
              <a:rPr lang="ro-RO" altLang="en-US" sz="2400" dirty="0" err="1">
                <a:solidFill>
                  <a:srgbClr val="12131E"/>
                </a:solidFill>
              </a:rPr>
              <a:t>instituţional</a:t>
            </a:r>
            <a:r>
              <a:rPr lang="ro-RO" altLang="en-US" sz="2400" dirty="0">
                <a:solidFill>
                  <a:srgbClr val="12131E"/>
                </a:solidFill>
              </a:rPr>
              <a:t> aferent proiectelor POS Mediu - </a:t>
            </a:r>
            <a:r>
              <a:rPr lang="ro-RO" altLang="en-US" sz="2400" b="1" dirty="0">
                <a:solidFill>
                  <a:srgbClr val="12131E"/>
                </a:solidFill>
              </a:rPr>
              <a:t>elemente-cheie în evaluarea de către Comisia Europeană a proiectelor transmise la Bruxelles.</a:t>
            </a:r>
          </a:p>
          <a:p>
            <a:pPr algn="just" eaLnBrk="1" hangingPunct="1">
              <a:spcBef>
                <a:spcPts val="800"/>
              </a:spcBef>
              <a:buFont typeface="Wingdings" panose="05000000000000000000" pitchFamily="2" charset="2"/>
              <a:buChar char="q"/>
            </a:pPr>
            <a:r>
              <a:rPr lang="ro-RO" altLang="en-US" sz="2400" b="1" dirty="0">
                <a:solidFill>
                  <a:srgbClr val="12131E"/>
                </a:solidFill>
                <a:cs typeface="Times New Roman" panose="02020603050405020304" pitchFamily="18" charset="0"/>
              </a:rPr>
              <a:t>  Analiza </a:t>
            </a:r>
            <a:r>
              <a:rPr lang="ro-RO" altLang="en-US" sz="2400" b="1" dirty="0" err="1">
                <a:solidFill>
                  <a:srgbClr val="12131E"/>
                </a:solidFill>
                <a:cs typeface="Times New Roman" panose="02020603050405020304" pitchFamily="18" charset="0"/>
              </a:rPr>
              <a:t>Instituţională</a:t>
            </a:r>
            <a:r>
              <a:rPr lang="ro-RO" altLang="en-US" sz="2400" b="1" dirty="0">
                <a:solidFill>
                  <a:srgbClr val="12131E"/>
                </a:solidFill>
                <a:cs typeface="Times New Roman" panose="02020603050405020304" pitchFamily="18" charset="0"/>
              </a:rPr>
              <a:t> </a:t>
            </a:r>
            <a:r>
              <a:rPr lang="ro-RO" altLang="en-US" sz="2400" dirty="0">
                <a:solidFill>
                  <a:srgbClr val="12131E"/>
                </a:solidFill>
                <a:cs typeface="Times New Roman" panose="02020603050405020304" pitchFamily="18" charset="0"/>
              </a:rPr>
              <a:t>(parte a CF) – asigurarea </a:t>
            </a:r>
            <a:r>
              <a:rPr lang="ro-RO" altLang="en-US" sz="2400" dirty="0" err="1">
                <a:solidFill>
                  <a:srgbClr val="12131E"/>
                </a:solidFill>
                <a:cs typeface="Times New Roman" panose="02020603050405020304" pitchFamily="18" charset="0"/>
              </a:rPr>
              <a:t>existenţei</a:t>
            </a:r>
            <a:r>
              <a:rPr lang="ro-RO" altLang="en-US" sz="2400" dirty="0">
                <a:solidFill>
                  <a:srgbClr val="12131E"/>
                </a:solidFill>
                <a:cs typeface="Times New Roman" panose="02020603050405020304" pitchFamily="18" charset="0"/>
              </a:rPr>
              <a:t> unui </a:t>
            </a:r>
            <a:r>
              <a:rPr lang="ro-RO" altLang="en-US" sz="2400" b="1" dirty="0">
                <a:solidFill>
                  <a:srgbClr val="12131E"/>
                </a:solidFill>
                <a:cs typeface="Times New Roman" panose="02020603050405020304" pitchFamily="18" charset="0"/>
              </a:rPr>
              <a:t>cadru </a:t>
            </a:r>
            <a:r>
              <a:rPr lang="ro-RO" altLang="en-US" sz="2400" b="1" dirty="0" err="1">
                <a:solidFill>
                  <a:srgbClr val="12131E"/>
                </a:solidFill>
                <a:cs typeface="Times New Roman" panose="02020603050405020304" pitchFamily="18" charset="0"/>
              </a:rPr>
              <a:t>instituţional</a:t>
            </a:r>
            <a:r>
              <a:rPr lang="ro-RO" altLang="en-US" sz="2400" dirty="0">
                <a:solidFill>
                  <a:srgbClr val="12131E"/>
                </a:solidFill>
                <a:cs typeface="Times New Roman" panose="02020603050405020304" pitchFamily="18" charset="0"/>
              </a:rPr>
              <a:t> </a:t>
            </a:r>
            <a:r>
              <a:rPr lang="ro-RO" altLang="en-US" sz="2400" b="1" dirty="0">
                <a:solidFill>
                  <a:srgbClr val="12131E"/>
                </a:solidFill>
                <a:cs typeface="Times New Roman" panose="02020603050405020304" pitchFamily="18" charset="0"/>
              </a:rPr>
              <a:t>adecvat </a:t>
            </a:r>
            <a:r>
              <a:rPr lang="ro-RO" altLang="en-US" sz="2400" b="1" dirty="0" err="1">
                <a:solidFill>
                  <a:srgbClr val="12131E"/>
                </a:solidFill>
                <a:cs typeface="Times New Roman" panose="02020603050405020304" pitchFamily="18" charset="0"/>
              </a:rPr>
              <a:t>şi</a:t>
            </a:r>
            <a:r>
              <a:rPr lang="ro-RO" altLang="en-US" sz="2400" b="1" dirty="0">
                <a:solidFill>
                  <a:srgbClr val="12131E"/>
                </a:solidFill>
                <a:cs typeface="Times New Roman" panose="02020603050405020304" pitchFamily="18" charset="0"/>
              </a:rPr>
              <a:t> suficient de puternic</a:t>
            </a:r>
            <a:r>
              <a:rPr lang="ro-RO" altLang="en-US" sz="2400" dirty="0">
                <a:solidFill>
                  <a:srgbClr val="12131E"/>
                </a:solidFill>
                <a:cs typeface="Times New Roman" panose="02020603050405020304" pitchFamily="18" charset="0"/>
              </a:rPr>
              <a:t> </a:t>
            </a:r>
            <a:r>
              <a:rPr lang="ro-RO" altLang="en-US" sz="2400" b="1" dirty="0">
                <a:solidFill>
                  <a:srgbClr val="12131E"/>
                </a:solidFill>
                <a:cs typeface="Times New Roman" panose="02020603050405020304" pitchFamily="18" charset="0"/>
              </a:rPr>
              <a:t>pentru implementarea proiectului</a:t>
            </a:r>
            <a:r>
              <a:rPr lang="ro-RO" altLang="en-US" sz="2400" dirty="0">
                <a:solidFill>
                  <a:srgbClr val="12131E"/>
                </a:solidFill>
                <a:cs typeface="Times New Roman" panose="02020603050405020304" pitchFamily="18" charset="0"/>
              </a:rPr>
              <a:t> </a:t>
            </a:r>
            <a:r>
              <a:rPr lang="ro-RO" altLang="en-US" sz="2400" dirty="0" err="1">
                <a:solidFill>
                  <a:srgbClr val="12131E"/>
                </a:solidFill>
                <a:cs typeface="Times New Roman" panose="02020603050405020304" pitchFamily="18" charset="0"/>
              </a:rPr>
              <a:t>şi</a:t>
            </a:r>
            <a:r>
              <a:rPr lang="ro-RO" altLang="en-US" sz="2400" dirty="0">
                <a:solidFill>
                  <a:srgbClr val="12131E"/>
                </a:solidFill>
                <a:cs typeface="Times New Roman" panose="02020603050405020304" pitchFamily="18" charset="0"/>
              </a:rPr>
              <a:t> pentru operarea corespunzătoare a infrastructurii ce urmează a se realiza cu fonduri europene.</a:t>
            </a:r>
          </a:p>
          <a:p>
            <a:pPr algn="just" eaLnBrk="1" hangingPunct="1">
              <a:spcBef>
                <a:spcPts val="800"/>
              </a:spcBef>
              <a:buFont typeface="Wingdings" panose="05000000000000000000" pitchFamily="2" charset="2"/>
              <a:buChar char="q"/>
            </a:pPr>
            <a:r>
              <a:rPr lang="ro-RO" altLang="en-US" sz="2400" dirty="0">
                <a:solidFill>
                  <a:srgbClr val="12131E"/>
                </a:solidFill>
                <a:cs typeface="Times New Roman" panose="02020603050405020304" pitchFamily="18" charset="0"/>
              </a:rPr>
              <a:t>  </a:t>
            </a:r>
            <a:r>
              <a:rPr lang="ro-RO" altLang="en-US" sz="2400" b="1" dirty="0">
                <a:solidFill>
                  <a:srgbClr val="12131E"/>
                </a:solidFill>
                <a:cs typeface="Times New Roman" panose="02020603050405020304" pitchFamily="18" charset="0"/>
              </a:rPr>
              <a:t>Cadrul legal – </a:t>
            </a:r>
            <a:r>
              <a:rPr lang="ro-RO" altLang="en-US" sz="2400" dirty="0" err="1">
                <a:solidFill>
                  <a:srgbClr val="12131E"/>
                </a:solidFill>
                <a:cs typeface="Times New Roman" panose="02020603050405020304" pitchFamily="18" charset="0"/>
              </a:rPr>
              <a:t>legislaţie</a:t>
            </a:r>
            <a:r>
              <a:rPr lang="ro-RO" altLang="en-US" sz="2400" dirty="0">
                <a:solidFill>
                  <a:srgbClr val="12131E"/>
                </a:solidFill>
                <a:cs typeface="Times New Roman" panose="02020603050405020304" pitchFamily="18" charset="0"/>
              </a:rPr>
              <a:t> primară </a:t>
            </a:r>
            <a:r>
              <a:rPr lang="ro-RO" altLang="en-US" sz="2400" dirty="0" err="1">
                <a:solidFill>
                  <a:srgbClr val="12131E"/>
                </a:solidFill>
                <a:cs typeface="Times New Roman" panose="02020603050405020304" pitchFamily="18" charset="0"/>
              </a:rPr>
              <a:t>şi</a:t>
            </a:r>
            <a:r>
              <a:rPr lang="ro-RO" altLang="en-US" sz="2400" dirty="0">
                <a:solidFill>
                  <a:srgbClr val="12131E"/>
                </a:solidFill>
                <a:cs typeface="Times New Roman" panose="02020603050405020304" pitchFamily="18" charset="0"/>
              </a:rPr>
              <a:t> secundară aferentă sectoarelor de apă/apă uzată, </a:t>
            </a:r>
            <a:r>
              <a:rPr lang="ro-RO" altLang="en-US" sz="2400" dirty="0" err="1">
                <a:solidFill>
                  <a:srgbClr val="12131E"/>
                </a:solidFill>
                <a:cs typeface="Times New Roman" panose="02020603050405020304" pitchFamily="18" charset="0"/>
              </a:rPr>
              <a:t>deşeuri</a:t>
            </a:r>
            <a:r>
              <a:rPr lang="ro-RO" altLang="en-US" sz="2400" dirty="0">
                <a:solidFill>
                  <a:srgbClr val="12131E"/>
                </a:solidFill>
                <a:cs typeface="Times New Roman" panose="02020603050405020304" pitchFamily="18" charset="0"/>
              </a:rPr>
              <a:t>, termoficare, etc. în vigoare.</a:t>
            </a:r>
            <a:endParaRPr lang="ro-RO" altLang="en-US" sz="2400" dirty="0"/>
          </a:p>
        </p:txBody>
      </p:sp>
    </p:spTree>
    <p:extLst>
      <p:ext uri="{BB962C8B-B14F-4D97-AF65-F5344CB8AC3E}">
        <p14:creationId xmlns:p14="http://schemas.microsoft.com/office/powerpoint/2010/main" val="16095775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3038766" y="1091627"/>
            <a:ext cx="6196012" cy="1081087"/>
          </a:xfrm>
          <a:prstGeom prst="rect">
            <a:avLst/>
          </a:prstGeom>
          <a:solidFill>
            <a:schemeClr val="bg1"/>
          </a:solidFill>
        </p:spPr>
        <p:txBody>
          <a:bodyPr>
            <a:normAutofit/>
          </a:bodyPr>
          <a:lstStyle/>
          <a:p>
            <a:pPr algn="ctr" eaLnBrk="1" hangingPunct="1"/>
            <a:br>
              <a:rPr lang="en-US" altLang="en-US" b="1" dirty="0">
                <a:solidFill>
                  <a:srgbClr val="00B050"/>
                </a:solidFill>
              </a:rPr>
            </a:br>
            <a:r>
              <a:rPr lang="en-US" altLang="en-US" b="1" dirty="0">
                <a:solidFill>
                  <a:srgbClr val="00B050"/>
                </a:solidFill>
              </a:rPr>
              <a:t>“ In-house” Rules - </a:t>
            </a:r>
            <a:r>
              <a:rPr lang="en-US" altLang="en-US" b="1" dirty="0" err="1">
                <a:solidFill>
                  <a:srgbClr val="00B050"/>
                </a:solidFill>
              </a:rPr>
              <a:t>Regulile</a:t>
            </a:r>
            <a:r>
              <a:rPr lang="en-US" altLang="en-US" b="1" dirty="0">
                <a:solidFill>
                  <a:srgbClr val="00B050"/>
                </a:solidFill>
              </a:rPr>
              <a:t> interne</a:t>
            </a:r>
          </a:p>
        </p:txBody>
      </p:sp>
      <p:sp>
        <p:nvSpPr>
          <p:cNvPr id="7" name="Content Placeholder 2"/>
          <p:cNvSpPr>
            <a:spLocks noGrp="1"/>
          </p:cNvSpPr>
          <p:nvPr>
            <p:ph sz="half" idx="4294967295"/>
          </p:nvPr>
        </p:nvSpPr>
        <p:spPr>
          <a:xfrm>
            <a:off x="603117" y="2008188"/>
            <a:ext cx="11176000" cy="4370325"/>
          </a:xfrm>
          <a:prstGeom prst="rect">
            <a:avLst/>
          </a:prstGeom>
        </p:spPr>
        <p:txBody>
          <a:bodyPr/>
          <a:lstStyle/>
          <a:p>
            <a:pPr algn="just" eaLnBrk="1" hangingPunct="1">
              <a:lnSpc>
                <a:spcPct val="90000"/>
              </a:lnSpc>
              <a:spcBef>
                <a:spcPts val="800"/>
              </a:spcBef>
              <a:buFont typeface="Wingdings" panose="05000000000000000000" pitchFamily="2" charset="2"/>
              <a:buChar char="q"/>
            </a:pPr>
            <a:r>
              <a:rPr lang="ro-RO" altLang="en-US" sz="2400" dirty="0">
                <a:solidFill>
                  <a:srgbClr val="002060"/>
                </a:solidFill>
              </a:rPr>
              <a:t> </a:t>
            </a:r>
            <a:r>
              <a:rPr lang="ro-RO" altLang="en-US" sz="2400" b="1" u="sng" dirty="0">
                <a:solidFill>
                  <a:srgbClr val="002060"/>
                </a:solidFill>
              </a:rPr>
              <a:t>Controlul similar </a:t>
            </a:r>
            <a:r>
              <a:rPr lang="ro-RO" altLang="en-US" sz="2400" dirty="0">
                <a:solidFill>
                  <a:srgbClr val="002060"/>
                </a:solidFill>
              </a:rPr>
              <a:t>– UAT-urile exercită, prin </a:t>
            </a:r>
            <a:r>
              <a:rPr lang="ro-RO" altLang="en-US" sz="2400" dirty="0" err="1">
                <a:solidFill>
                  <a:srgbClr val="002060"/>
                </a:solidFill>
              </a:rPr>
              <a:t>asociaţie</a:t>
            </a:r>
            <a:r>
              <a:rPr lang="ro-RO" altLang="en-US" sz="2400" dirty="0">
                <a:solidFill>
                  <a:srgbClr val="002060"/>
                </a:solidFill>
              </a:rPr>
              <a:t> (ADI), asupra operatorului regional, </a:t>
            </a:r>
            <a:r>
              <a:rPr lang="ro-RO" altLang="en-US" sz="2400" b="1" dirty="0">
                <a:solidFill>
                  <a:srgbClr val="002060"/>
                </a:solidFill>
              </a:rPr>
              <a:t>un control similar celui pe care îl exercită asupra structurilor proprii </a:t>
            </a:r>
            <a:r>
              <a:rPr lang="ro-RO" altLang="en-US" sz="2400" b="1" dirty="0" err="1">
                <a:solidFill>
                  <a:srgbClr val="002060"/>
                </a:solidFill>
              </a:rPr>
              <a:t>şi</a:t>
            </a:r>
            <a:r>
              <a:rPr lang="ro-RO" altLang="en-US" sz="2400" b="1" dirty="0">
                <a:solidFill>
                  <a:srgbClr val="002060"/>
                </a:solidFill>
              </a:rPr>
              <a:t> o </a:t>
            </a:r>
            <a:r>
              <a:rPr lang="ro-RO" altLang="en-US" sz="2400" b="1" u="sng" dirty="0">
                <a:solidFill>
                  <a:srgbClr val="002060"/>
                </a:solidFill>
              </a:rPr>
              <a:t>influentă decisivă </a:t>
            </a:r>
            <a:r>
              <a:rPr lang="ro-RO" altLang="en-US" sz="2400" b="1" dirty="0">
                <a:solidFill>
                  <a:srgbClr val="002060"/>
                </a:solidFill>
              </a:rPr>
              <a:t>asupra tuturor deciziilor strategice </a:t>
            </a:r>
            <a:r>
              <a:rPr lang="ro-RO" altLang="en-US" sz="2400" b="1" dirty="0" err="1">
                <a:solidFill>
                  <a:srgbClr val="002060"/>
                </a:solidFill>
              </a:rPr>
              <a:t>şi</a:t>
            </a:r>
            <a:r>
              <a:rPr lang="ro-RO" altLang="en-US" sz="2400" b="1" dirty="0">
                <a:solidFill>
                  <a:srgbClr val="002060"/>
                </a:solidFill>
              </a:rPr>
              <a:t>/sau semnificative ale operatorului regional în aria proiectului.</a:t>
            </a:r>
          </a:p>
          <a:p>
            <a:pPr algn="just" eaLnBrk="1" hangingPunct="1">
              <a:lnSpc>
                <a:spcPct val="90000"/>
              </a:lnSpc>
              <a:spcBef>
                <a:spcPts val="800"/>
              </a:spcBef>
              <a:buFont typeface="Wingdings" panose="05000000000000000000" pitchFamily="2" charset="2"/>
              <a:buChar char="q"/>
            </a:pPr>
            <a:r>
              <a:rPr lang="ro-RO" altLang="en-US" sz="2400" dirty="0">
                <a:solidFill>
                  <a:srgbClr val="002060"/>
                </a:solidFill>
              </a:rPr>
              <a:t> </a:t>
            </a:r>
            <a:r>
              <a:rPr lang="ro-RO" altLang="en-US" sz="2400" b="1" u="sng" dirty="0">
                <a:solidFill>
                  <a:srgbClr val="002060"/>
                </a:solidFill>
              </a:rPr>
              <a:t>Criteriul </a:t>
            </a:r>
            <a:r>
              <a:rPr lang="ro-RO" altLang="en-US" sz="2400" b="1" u="sng" dirty="0" err="1">
                <a:solidFill>
                  <a:srgbClr val="002060"/>
                </a:solidFill>
              </a:rPr>
              <a:t>exclusivităţii</a:t>
            </a:r>
            <a:r>
              <a:rPr lang="ro-RO" altLang="en-US" sz="2400" b="1" u="sng" dirty="0">
                <a:solidFill>
                  <a:srgbClr val="002060"/>
                </a:solidFill>
              </a:rPr>
              <a:t> </a:t>
            </a:r>
            <a:r>
              <a:rPr lang="ro-RO" altLang="en-US" sz="2400" dirty="0">
                <a:solidFill>
                  <a:srgbClr val="002060"/>
                </a:solidFill>
              </a:rPr>
              <a:t>- operatorul regional </a:t>
            </a:r>
            <a:r>
              <a:rPr lang="ro-RO" altLang="en-US" sz="2400" dirty="0" err="1">
                <a:solidFill>
                  <a:srgbClr val="002060"/>
                </a:solidFill>
              </a:rPr>
              <a:t>îşi</a:t>
            </a:r>
            <a:r>
              <a:rPr lang="ro-RO" altLang="en-US" sz="2400" dirty="0">
                <a:solidFill>
                  <a:srgbClr val="002060"/>
                </a:solidFill>
              </a:rPr>
              <a:t> </a:t>
            </a:r>
            <a:r>
              <a:rPr lang="ro-RO" altLang="en-US" sz="2400" dirty="0" err="1">
                <a:solidFill>
                  <a:srgbClr val="002060"/>
                </a:solidFill>
              </a:rPr>
              <a:t>desfăşoară</a:t>
            </a:r>
            <a:r>
              <a:rPr lang="ro-RO" altLang="en-US" sz="2400" dirty="0">
                <a:solidFill>
                  <a:srgbClr val="002060"/>
                </a:solidFill>
              </a:rPr>
              <a:t> </a:t>
            </a:r>
            <a:r>
              <a:rPr lang="ro-RO" altLang="en-US" sz="2400" dirty="0" err="1">
                <a:solidFill>
                  <a:srgbClr val="002060"/>
                </a:solidFill>
              </a:rPr>
              <a:t>activitatile</a:t>
            </a:r>
            <a:r>
              <a:rPr lang="ro-RO" altLang="en-US" sz="2400" dirty="0">
                <a:solidFill>
                  <a:srgbClr val="002060"/>
                </a:solidFill>
              </a:rPr>
              <a:t> din sfera furnizării/prestării serviciilor de alimentare cu apă </a:t>
            </a:r>
            <a:r>
              <a:rPr lang="ro-RO" altLang="en-US" sz="2400" dirty="0" err="1">
                <a:solidFill>
                  <a:srgbClr val="002060"/>
                </a:solidFill>
              </a:rPr>
              <a:t>şi</a:t>
            </a:r>
            <a:r>
              <a:rPr lang="ro-RO" altLang="en-US" sz="2400" dirty="0">
                <a:solidFill>
                  <a:srgbClr val="002060"/>
                </a:solidFill>
              </a:rPr>
              <a:t> canalizare, </a:t>
            </a:r>
            <a:r>
              <a:rPr lang="ro-RO" altLang="en-US" sz="2400" b="1" u="sng" dirty="0">
                <a:solidFill>
                  <a:srgbClr val="002060"/>
                </a:solidFill>
              </a:rPr>
              <a:t>exclusiv</a:t>
            </a:r>
            <a:r>
              <a:rPr lang="ro-RO" altLang="en-US" sz="2400" b="1" dirty="0">
                <a:solidFill>
                  <a:srgbClr val="002060"/>
                </a:solidFill>
              </a:rPr>
              <a:t> </a:t>
            </a:r>
            <a:r>
              <a:rPr lang="ro-RO" altLang="en-US" sz="2400" b="1" u="sng" dirty="0">
                <a:solidFill>
                  <a:srgbClr val="002060"/>
                </a:solidFill>
              </a:rPr>
              <a:t>pentru </a:t>
            </a:r>
            <a:r>
              <a:rPr lang="ro-RO" altLang="en-US" sz="2400" b="1" u="sng" dirty="0" err="1">
                <a:solidFill>
                  <a:srgbClr val="002060"/>
                </a:solidFill>
              </a:rPr>
              <a:t>autorităţile</a:t>
            </a:r>
            <a:r>
              <a:rPr lang="ro-RO" altLang="en-US" sz="2400" b="1" u="sng" dirty="0">
                <a:solidFill>
                  <a:srgbClr val="002060"/>
                </a:solidFill>
              </a:rPr>
              <a:t> publice asociate în ADI</a:t>
            </a:r>
            <a:r>
              <a:rPr lang="ro-RO" altLang="en-US" sz="2400" dirty="0">
                <a:solidFill>
                  <a:srgbClr val="002060"/>
                </a:solidFill>
              </a:rPr>
              <a:t>. </a:t>
            </a:r>
          </a:p>
          <a:p>
            <a:pPr algn="just" eaLnBrk="1" hangingPunct="1">
              <a:lnSpc>
                <a:spcPct val="90000"/>
              </a:lnSpc>
              <a:spcBef>
                <a:spcPts val="800"/>
              </a:spcBef>
              <a:buFont typeface="Wingdings" panose="05000000000000000000" pitchFamily="2" charset="2"/>
              <a:buChar char="q"/>
            </a:pPr>
            <a:r>
              <a:rPr lang="ro-RO" altLang="en-US" sz="2400" dirty="0">
                <a:solidFill>
                  <a:srgbClr val="002060"/>
                </a:solidFill>
              </a:rPr>
              <a:t> </a:t>
            </a:r>
            <a:r>
              <a:rPr lang="ro-RO" altLang="en-US" sz="2400" b="1" u="sng" dirty="0">
                <a:solidFill>
                  <a:srgbClr val="002060"/>
                </a:solidFill>
              </a:rPr>
              <a:t>Capitalul integral public al operatorului </a:t>
            </a:r>
            <a:r>
              <a:rPr lang="ro-RO" altLang="en-US" sz="2400" dirty="0">
                <a:solidFill>
                  <a:srgbClr val="002060"/>
                </a:solidFill>
              </a:rPr>
              <a:t>- participarea capitalului privat la capitalul social al operatorului este exclusă, atât la </a:t>
            </a:r>
            <a:r>
              <a:rPr lang="ro-RO" altLang="en-US" sz="2400" dirty="0" err="1">
                <a:solidFill>
                  <a:srgbClr val="002060"/>
                </a:solidFill>
              </a:rPr>
              <a:t>înfiinţare</a:t>
            </a:r>
            <a:r>
              <a:rPr lang="ro-RO" altLang="en-US" sz="2400" dirty="0">
                <a:solidFill>
                  <a:srgbClr val="002060"/>
                </a:solidFill>
              </a:rPr>
              <a:t>, cât </a:t>
            </a:r>
            <a:r>
              <a:rPr lang="ro-RO" altLang="en-US" sz="2400" dirty="0" err="1">
                <a:solidFill>
                  <a:srgbClr val="002060"/>
                </a:solidFill>
              </a:rPr>
              <a:t>şi</a:t>
            </a:r>
            <a:r>
              <a:rPr lang="ro-RO" altLang="en-US" sz="2400" dirty="0">
                <a:solidFill>
                  <a:srgbClr val="002060"/>
                </a:solidFill>
              </a:rPr>
              <a:t> pe toata durata existentei contractului de delegare. </a:t>
            </a:r>
            <a:endParaRPr lang="ro-RO" altLang="en-US" sz="2400" b="1" dirty="0">
              <a:solidFill>
                <a:srgbClr val="009900"/>
              </a:solidFill>
            </a:endParaRPr>
          </a:p>
          <a:p>
            <a:pPr eaLnBrk="1" hangingPunct="1">
              <a:lnSpc>
                <a:spcPct val="90000"/>
              </a:lnSpc>
              <a:buFont typeface="Wingdings" panose="05000000000000000000" pitchFamily="2" charset="2"/>
              <a:buChar char="q"/>
            </a:pPr>
            <a:endParaRPr lang="ro-RO" altLang="en-US" sz="2400" dirty="0"/>
          </a:p>
        </p:txBody>
      </p:sp>
    </p:spTree>
    <p:extLst>
      <p:ext uri="{BB962C8B-B14F-4D97-AF65-F5344CB8AC3E}">
        <p14:creationId xmlns:p14="http://schemas.microsoft.com/office/powerpoint/2010/main" val="136774874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sz="quarter" idx="4294967295"/>
          </p:nvPr>
        </p:nvSpPr>
        <p:spPr>
          <a:xfrm>
            <a:off x="424873" y="1202600"/>
            <a:ext cx="11379200" cy="5608637"/>
          </a:xfrm>
          <a:prstGeom prst="rect">
            <a:avLst/>
          </a:prstGeom>
        </p:spPr>
        <p:txBody>
          <a:bodyPr/>
          <a:lstStyle/>
          <a:p>
            <a:pPr eaLnBrk="1" hangingPunct="1">
              <a:buBlip>
                <a:blip r:embed="rId2"/>
              </a:buBlip>
            </a:pPr>
            <a:endParaRPr lang="en-GB" sz="2400" dirty="0">
              <a:solidFill>
                <a:srgbClr val="17375E"/>
              </a:solidFill>
            </a:endParaRPr>
          </a:p>
          <a:p>
            <a:pPr eaLnBrk="1" hangingPunct="1">
              <a:buBlip>
                <a:blip r:embed="rId2"/>
              </a:buBlip>
            </a:pPr>
            <a:r>
              <a:rPr lang="en-GB" sz="2400" dirty="0" err="1">
                <a:solidFill>
                  <a:srgbClr val="17375E"/>
                </a:solidFill>
              </a:rPr>
              <a:t>Politica</a:t>
            </a:r>
            <a:r>
              <a:rPr lang="en-GB" sz="2400" dirty="0">
                <a:solidFill>
                  <a:srgbClr val="17375E"/>
                </a:solidFill>
              </a:rPr>
              <a:t> </a:t>
            </a:r>
            <a:r>
              <a:rPr lang="en-GB" sz="2400" dirty="0" err="1">
                <a:solidFill>
                  <a:srgbClr val="17375E"/>
                </a:solidFill>
              </a:rPr>
              <a:t>tarifar</a:t>
            </a:r>
            <a:r>
              <a:rPr lang="ro-RO" sz="2400" dirty="0">
                <a:solidFill>
                  <a:srgbClr val="17375E"/>
                </a:solidFill>
              </a:rPr>
              <a:t>ă</a:t>
            </a:r>
            <a:r>
              <a:rPr lang="en-GB" sz="2400" dirty="0">
                <a:solidFill>
                  <a:srgbClr val="17375E"/>
                </a:solidFill>
              </a:rPr>
              <a:t> </a:t>
            </a:r>
            <a:r>
              <a:rPr lang="en-GB" sz="2400" dirty="0" err="1">
                <a:solidFill>
                  <a:srgbClr val="17375E"/>
                </a:solidFill>
              </a:rPr>
              <a:t>vizeaza</a:t>
            </a:r>
            <a:r>
              <a:rPr lang="en-GB" sz="2400" dirty="0">
                <a:solidFill>
                  <a:srgbClr val="17375E"/>
                </a:solidFill>
              </a:rPr>
              <a:t> </a:t>
            </a:r>
            <a:r>
              <a:rPr lang="en-GB" sz="2400" b="1" i="1" u="sng" dirty="0" err="1">
                <a:solidFill>
                  <a:srgbClr val="0070C0"/>
                </a:solidFill>
              </a:rPr>
              <a:t>recuperarea</a:t>
            </a:r>
            <a:r>
              <a:rPr lang="en-GB" sz="2400" b="1" i="1" u="sng" dirty="0">
                <a:solidFill>
                  <a:srgbClr val="0070C0"/>
                </a:solidFill>
              </a:rPr>
              <a:t> integral</a:t>
            </a:r>
            <a:r>
              <a:rPr lang="ro-RO" sz="2400" b="1" i="1" u="sng" dirty="0">
                <a:solidFill>
                  <a:srgbClr val="0070C0"/>
                </a:solidFill>
              </a:rPr>
              <a:t>ă</a:t>
            </a:r>
            <a:r>
              <a:rPr lang="en-GB" sz="2400" b="1" i="1" u="sng" dirty="0">
                <a:solidFill>
                  <a:srgbClr val="0070C0"/>
                </a:solidFill>
              </a:rPr>
              <a:t> a </a:t>
            </a:r>
            <a:r>
              <a:rPr lang="en-GB" sz="2400" b="1" i="1" u="sng" dirty="0" err="1">
                <a:solidFill>
                  <a:srgbClr val="0070C0"/>
                </a:solidFill>
              </a:rPr>
              <a:t>costurilor</a:t>
            </a:r>
            <a:r>
              <a:rPr lang="en-GB" sz="2400" b="1" i="1" u="sng" dirty="0">
                <a:solidFill>
                  <a:srgbClr val="0070C0"/>
                </a:solidFill>
              </a:rPr>
              <a:t> </a:t>
            </a:r>
            <a:r>
              <a:rPr lang="ro-RO" sz="2400" dirty="0">
                <a:solidFill>
                  <a:srgbClr val="17375E"/>
                </a:solidFill>
              </a:rPr>
              <a:t>ș</a:t>
            </a:r>
            <a:r>
              <a:rPr lang="en-GB" sz="2400" dirty="0" err="1">
                <a:solidFill>
                  <a:srgbClr val="17375E"/>
                </a:solidFill>
              </a:rPr>
              <a:t>i</a:t>
            </a:r>
            <a:r>
              <a:rPr lang="en-GB" sz="2400" dirty="0">
                <a:solidFill>
                  <a:srgbClr val="17375E"/>
                </a:solidFill>
              </a:rPr>
              <a:t> e </a:t>
            </a:r>
            <a:r>
              <a:rPr lang="en-GB" sz="2400" dirty="0" err="1">
                <a:solidFill>
                  <a:srgbClr val="17375E"/>
                </a:solidFill>
              </a:rPr>
              <a:t>stabilit</a:t>
            </a:r>
            <a:r>
              <a:rPr lang="ro-RO" sz="2400" dirty="0">
                <a:solidFill>
                  <a:srgbClr val="17375E"/>
                </a:solidFill>
              </a:rPr>
              <a:t>ă</a:t>
            </a:r>
            <a:r>
              <a:rPr lang="en-GB" sz="2400" dirty="0">
                <a:solidFill>
                  <a:srgbClr val="17375E"/>
                </a:solidFill>
              </a:rPr>
              <a:t> de OR </a:t>
            </a:r>
            <a:r>
              <a:rPr lang="ro-RO" sz="2400" dirty="0">
                <a:solidFill>
                  <a:srgbClr val="17375E"/>
                </a:solidFill>
              </a:rPr>
              <a:t>î</a:t>
            </a:r>
            <a:r>
              <a:rPr lang="en-GB" sz="2400" dirty="0">
                <a:solidFill>
                  <a:srgbClr val="17375E"/>
                </a:solidFill>
              </a:rPr>
              <a:t>n </a:t>
            </a:r>
            <a:r>
              <a:rPr lang="en-GB" sz="2400" dirty="0" err="1">
                <a:solidFill>
                  <a:srgbClr val="17375E"/>
                </a:solidFill>
              </a:rPr>
              <a:t>conformitate</a:t>
            </a:r>
            <a:r>
              <a:rPr lang="en-GB" sz="2400" dirty="0">
                <a:solidFill>
                  <a:srgbClr val="17375E"/>
                </a:solidFill>
              </a:rPr>
              <a:t> cu </a:t>
            </a:r>
            <a:r>
              <a:rPr lang="en-GB" sz="2400" dirty="0" err="1">
                <a:solidFill>
                  <a:srgbClr val="17375E"/>
                </a:solidFill>
              </a:rPr>
              <a:t>reglement</a:t>
            </a:r>
            <a:r>
              <a:rPr lang="ro-RO" sz="2400" dirty="0">
                <a:solidFill>
                  <a:srgbClr val="17375E"/>
                </a:solidFill>
              </a:rPr>
              <a:t>ă</a:t>
            </a:r>
            <a:r>
              <a:rPr lang="en-GB" sz="2400" dirty="0">
                <a:solidFill>
                  <a:srgbClr val="17375E"/>
                </a:solidFill>
              </a:rPr>
              <a:t>rile </a:t>
            </a:r>
            <a:r>
              <a:rPr lang="en-GB" sz="2400" dirty="0" err="1">
                <a:solidFill>
                  <a:srgbClr val="17375E"/>
                </a:solidFill>
              </a:rPr>
              <a:t>aplicabile</a:t>
            </a:r>
            <a:r>
              <a:rPr lang="en-GB" sz="2400" dirty="0">
                <a:solidFill>
                  <a:srgbClr val="17375E"/>
                </a:solidFill>
              </a:rPr>
              <a:t> </a:t>
            </a:r>
            <a:r>
              <a:rPr lang="en-GB" sz="2400" dirty="0" err="1">
                <a:solidFill>
                  <a:srgbClr val="17375E"/>
                </a:solidFill>
              </a:rPr>
              <a:t>stabilite</a:t>
            </a:r>
            <a:r>
              <a:rPr lang="en-GB" sz="2400" dirty="0">
                <a:solidFill>
                  <a:srgbClr val="17375E"/>
                </a:solidFill>
              </a:rPr>
              <a:t> de </a:t>
            </a:r>
            <a:r>
              <a:rPr lang="en-GB" sz="2400" dirty="0" err="1">
                <a:solidFill>
                  <a:srgbClr val="17375E"/>
                </a:solidFill>
              </a:rPr>
              <a:t>Autoritatea</a:t>
            </a:r>
            <a:r>
              <a:rPr lang="en-GB" sz="2400" dirty="0">
                <a:solidFill>
                  <a:srgbClr val="17375E"/>
                </a:solidFill>
              </a:rPr>
              <a:t> Na</a:t>
            </a:r>
            <a:r>
              <a:rPr lang="ro-RO" sz="2400" dirty="0">
                <a:solidFill>
                  <a:srgbClr val="17375E"/>
                </a:solidFill>
              </a:rPr>
              <a:t>ț</a:t>
            </a:r>
            <a:r>
              <a:rPr lang="en-GB" sz="2400" dirty="0" err="1">
                <a:solidFill>
                  <a:srgbClr val="17375E"/>
                </a:solidFill>
              </a:rPr>
              <a:t>ional</a:t>
            </a:r>
            <a:r>
              <a:rPr lang="ro-RO" sz="2400" dirty="0">
                <a:solidFill>
                  <a:srgbClr val="17375E"/>
                </a:solidFill>
              </a:rPr>
              <a:t>ă</a:t>
            </a:r>
            <a:r>
              <a:rPr lang="en-GB" sz="2400" dirty="0">
                <a:solidFill>
                  <a:srgbClr val="17375E"/>
                </a:solidFill>
              </a:rPr>
              <a:t> </a:t>
            </a:r>
            <a:r>
              <a:rPr lang="en-GB" sz="2400" dirty="0" err="1">
                <a:solidFill>
                  <a:srgbClr val="17375E"/>
                </a:solidFill>
              </a:rPr>
              <a:t>pentru</a:t>
            </a:r>
            <a:r>
              <a:rPr lang="en-GB" sz="2400" dirty="0">
                <a:solidFill>
                  <a:srgbClr val="17375E"/>
                </a:solidFill>
              </a:rPr>
              <a:t> </a:t>
            </a:r>
            <a:r>
              <a:rPr lang="en-GB" sz="2400" dirty="0" err="1">
                <a:solidFill>
                  <a:srgbClr val="17375E"/>
                </a:solidFill>
              </a:rPr>
              <a:t>Reglementarea</a:t>
            </a:r>
            <a:r>
              <a:rPr lang="en-GB" sz="2400" dirty="0">
                <a:solidFill>
                  <a:srgbClr val="17375E"/>
                </a:solidFill>
              </a:rPr>
              <a:t> </a:t>
            </a:r>
            <a:r>
              <a:rPr lang="en-GB" sz="2400" dirty="0" err="1">
                <a:solidFill>
                  <a:srgbClr val="17375E"/>
                </a:solidFill>
              </a:rPr>
              <a:t>Serviciilor</a:t>
            </a:r>
            <a:r>
              <a:rPr lang="en-GB" sz="2400" dirty="0">
                <a:solidFill>
                  <a:srgbClr val="17375E"/>
                </a:solidFill>
              </a:rPr>
              <a:t> </a:t>
            </a:r>
            <a:r>
              <a:rPr lang="en-GB" sz="2400" dirty="0" err="1">
                <a:solidFill>
                  <a:srgbClr val="17375E"/>
                </a:solidFill>
              </a:rPr>
              <a:t>Comunitare</a:t>
            </a:r>
            <a:r>
              <a:rPr lang="en-GB" sz="2400" dirty="0">
                <a:solidFill>
                  <a:srgbClr val="17375E"/>
                </a:solidFill>
              </a:rPr>
              <a:t> (ANRSC), sub </a:t>
            </a:r>
            <a:r>
              <a:rPr lang="en-GB" sz="2400" dirty="0" err="1">
                <a:solidFill>
                  <a:srgbClr val="17375E"/>
                </a:solidFill>
              </a:rPr>
              <a:t>controlul</a:t>
            </a:r>
            <a:r>
              <a:rPr lang="en-GB" sz="2400" dirty="0">
                <a:solidFill>
                  <a:srgbClr val="17375E"/>
                </a:solidFill>
              </a:rPr>
              <a:t> </a:t>
            </a:r>
            <a:r>
              <a:rPr lang="ro-RO" sz="2400" dirty="0">
                <a:solidFill>
                  <a:srgbClr val="17375E"/>
                </a:solidFill>
              </a:rPr>
              <a:t>ș</a:t>
            </a:r>
            <a:r>
              <a:rPr lang="en-GB" sz="2400" dirty="0" err="1">
                <a:solidFill>
                  <a:srgbClr val="17375E"/>
                </a:solidFill>
              </a:rPr>
              <a:t>i</a:t>
            </a:r>
            <a:r>
              <a:rPr lang="en-GB" sz="2400" dirty="0">
                <a:solidFill>
                  <a:srgbClr val="17375E"/>
                </a:solidFill>
              </a:rPr>
              <a:t> </a:t>
            </a:r>
            <a:r>
              <a:rPr lang="en-GB" sz="2400" dirty="0" err="1">
                <a:solidFill>
                  <a:srgbClr val="17375E"/>
                </a:solidFill>
              </a:rPr>
              <a:t>acceptarea</a:t>
            </a:r>
            <a:r>
              <a:rPr lang="en-GB" sz="2400" dirty="0">
                <a:solidFill>
                  <a:srgbClr val="17375E"/>
                </a:solidFill>
              </a:rPr>
              <a:t> unit</a:t>
            </a:r>
            <a:r>
              <a:rPr lang="ro-RO" sz="2400" dirty="0" err="1">
                <a:solidFill>
                  <a:srgbClr val="17375E"/>
                </a:solidFill>
              </a:rPr>
              <a:t>ăț</a:t>
            </a:r>
            <a:r>
              <a:rPr lang="en-GB" sz="2400" dirty="0" err="1">
                <a:solidFill>
                  <a:srgbClr val="17375E"/>
                </a:solidFill>
              </a:rPr>
              <a:t>ilor</a:t>
            </a:r>
            <a:r>
              <a:rPr lang="en-GB" sz="2400" dirty="0">
                <a:solidFill>
                  <a:srgbClr val="17375E"/>
                </a:solidFill>
              </a:rPr>
              <a:t> </a:t>
            </a:r>
            <a:r>
              <a:rPr lang="en-GB" sz="2400" dirty="0" err="1">
                <a:solidFill>
                  <a:srgbClr val="17375E"/>
                </a:solidFill>
              </a:rPr>
              <a:t>administrativ-teritoriale</a:t>
            </a:r>
            <a:r>
              <a:rPr lang="en-GB" sz="2400" dirty="0">
                <a:solidFill>
                  <a:srgbClr val="17375E"/>
                </a:solidFill>
              </a:rPr>
              <a:t>. </a:t>
            </a:r>
            <a:endParaRPr lang="ro-RO" sz="2400" dirty="0">
              <a:solidFill>
                <a:srgbClr val="17375E"/>
              </a:solidFill>
            </a:endParaRPr>
          </a:p>
          <a:p>
            <a:pPr eaLnBrk="1" hangingPunct="1">
              <a:buBlip>
                <a:blip r:embed="rId2"/>
              </a:buBlip>
            </a:pPr>
            <a:endParaRPr lang="ro-RO" sz="1867" dirty="0">
              <a:solidFill>
                <a:srgbClr val="17375E"/>
              </a:solidFill>
            </a:endParaRPr>
          </a:p>
          <a:p>
            <a:pPr eaLnBrk="1" hangingPunct="1">
              <a:buBlip>
                <a:blip r:embed="rId2"/>
              </a:buBlip>
            </a:pPr>
            <a:r>
              <a:rPr lang="en-GB" sz="2400" dirty="0" err="1">
                <a:solidFill>
                  <a:srgbClr val="17375E"/>
                </a:solidFill>
              </a:rPr>
              <a:t>Finan</a:t>
            </a:r>
            <a:r>
              <a:rPr lang="ro-RO" sz="2400" dirty="0">
                <a:solidFill>
                  <a:srgbClr val="17375E"/>
                </a:solidFill>
              </a:rPr>
              <a:t>ț</a:t>
            </a:r>
            <a:r>
              <a:rPr lang="en-GB" sz="2400" dirty="0">
                <a:solidFill>
                  <a:srgbClr val="17375E"/>
                </a:solidFill>
              </a:rPr>
              <a:t>area </a:t>
            </a:r>
            <a:r>
              <a:rPr lang="ro-RO" sz="2400" dirty="0">
                <a:solidFill>
                  <a:srgbClr val="17375E"/>
                </a:solidFill>
              </a:rPr>
              <a:t>ș</a:t>
            </a:r>
            <a:r>
              <a:rPr lang="en-GB" sz="2400" dirty="0" err="1">
                <a:solidFill>
                  <a:srgbClr val="17375E"/>
                </a:solidFill>
              </a:rPr>
              <a:t>i</a:t>
            </a:r>
            <a:r>
              <a:rPr lang="en-GB" sz="2400" dirty="0">
                <a:solidFill>
                  <a:srgbClr val="17375E"/>
                </a:solidFill>
              </a:rPr>
              <a:t> </a:t>
            </a:r>
            <a:r>
              <a:rPr lang="en-GB" sz="2400" dirty="0" err="1">
                <a:solidFill>
                  <a:srgbClr val="17375E"/>
                </a:solidFill>
              </a:rPr>
              <a:t>riscurile</a:t>
            </a:r>
            <a:r>
              <a:rPr lang="en-GB" sz="2400" dirty="0">
                <a:solidFill>
                  <a:srgbClr val="17375E"/>
                </a:solidFill>
              </a:rPr>
              <a:t> </a:t>
            </a:r>
            <a:r>
              <a:rPr lang="en-GB" sz="2400" dirty="0" err="1">
                <a:solidFill>
                  <a:srgbClr val="17375E"/>
                </a:solidFill>
              </a:rPr>
              <a:t>comerciale</a:t>
            </a:r>
            <a:r>
              <a:rPr lang="en-GB" sz="2400" dirty="0">
                <a:solidFill>
                  <a:srgbClr val="17375E"/>
                </a:solidFill>
              </a:rPr>
              <a:t> </a:t>
            </a:r>
            <a:r>
              <a:rPr lang="en-GB" sz="2400" dirty="0" err="1">
                <a:solidFill>
                  <a:srgbClr val="17375E"/>
                </a:solidFill>
              </a:rPr>
              <a:t>sunt</a:t>
            </a:r>
            <a:r>
              <a:rPr lang="en-GB" sz="2400" dirty="0">
                <a:solidFill>
                  <a:srgbClr val="17375E"/>
                </a:solidFill>
              </a:rPr>
              <a:t> </a:t>
            </a:r>
            <a:r>
              <a:rPr lang="en-GB" sz="2400" dirty="0" err="1">
                <a:solidFill>
                  <a:srgbClr val="17375E"/>
                </a:solidFill>
              </a:rPr>
              <a:t>asumate</a:t>
            </a:r>
            <a:r>
              <a:rPr lang="en-GB" sz="2400" dirty="0">
                <a:solidFill>
                  <a:srgbClr val="17375E"/>
                </a:solidFill>
              </a:rPr>
              <a:t> de c</a:t>
            </a:r>
            <a:r>
              <a:rPr lang="ro-RO" sz="2400" dirty="0">
                <a:solidFill>
                  <a:srgbClr val="17375E"/>
                </a:solidFill>
              </a:rPr>
              <a:t>ă</a:t>
            </a:r>
            <a:r>
              <a:rPr lang="en-GB" sz="2400" dirty="0" err="1">
                <a:solidFill>
                  <a:srgbClr val="17375E"/>
                </a:solidFill>
              </a:rPr>
              <a:t>tre</a:t>
            </a:r>
            <a:r>
              <a:rPr lang="en-GB" sz="2400" dirty="0">
                <a:solidFill>
                  <a:srgbClr val="17375E"/>
                </a:solidFill>
              </a:rPr>
              <a:t> OR.</a:t>
            </a:r>
            <a:endParaRPr lang="ro-RO" sz="2400" dirty="0">
              <a:solidFill>
                <a:srgbClr val="17375E"/>
              </a:solidFill>
            </a:endParaRPr>
          </a:p>
          <a:p>
            <a:pPr eaLnBrk="1" hangingPunct="1">
              <a:buBlip>
                <a:blip r:embed="rId2"/>
              </a:buBlip>
            </a:pPr>
            <a:endParaRPr lang="ro-RO" sz="1867" b="1" dirty="0">
              <a:solidFill>
                <a:srgbClr val="17375E"/>
              </a:solidFill>
            </a:endParaRPr>
          </a:p>
          <a:p>
            <a:pPr eaLnBrk="1" hangingPunct="1">
              <a:buBlip>
                <a:blip r:embed="rId2"/>
              </a:buBlip>
            </a:pPr>
            <a:r>
              <a:rPr lang="en-GB" sz="2400" b="1" dirty="0" err="1">
                <a:solidFill>
                  <a:srgbClr val="FF0000"/>
                </a:solidFill>
              </a:rPr>
              <a:t>Proprietatea</a:t>
            </a:r>
            <a:r>
              <a:rPr lang="en-GB" sz="2400" b="1" dirty="0">
                <a:solidFill>
                  <a:srgbClr val="FF0000"/>
                </a:solidFill>
              </a:rPr>
              <a:t> </a:t>
            </a:r>
            <a:r>
              <a:rPr lang="en-GB" sz="2400" b="1" dirty="0" err="1">
                <a:solidFill>
                  <a:srgbClr val="FF0000"/>
                </a:solidFill>
              </a:rPr>
              <a:t>asupra</a:t>
            </a:r>
            <a:r>
              <a:rPr lang="en-GB" sz="2400" b="1" dirty="0">
                <a:solidFill>
                  <a:srgbClr val="FF0000"/>
                </a:solidFill>
              </a:rPr>
              <a:t> </a:t>
            </a:r>
            <a:r>
              <a:rPr lang="en-GB" sz="2400" b="1" dirty="0" err="1">
                <a:solidFill>
                  <a:srgbClr val="FF0000"/>
                </a:solidFill>
              </a:rPr>
              <a:t>bunurilor</a:t>
            </a:r>
            <a:r>
              <a:rPr lang="en-GB" sz="2400" b="1" dirty="0">
                <a:solidFill>
                  <a:srgbClr val="FF0000"/>
                </a:solidFill>
              </a:rPr>
              <a:t> </a:t>
            </a:r>
            <a:r>
              <a:rPr lang="en-GB" sz="2400" b="1" dirty="0" err="1">
                <a:solidFill>
                  <a:srgbClr val="FF0000"/>
                </a:solidFill>
              </a:rPr>
              <a:t>publice</a:t>
            </a:r>
            <a:r>
              <a:rPr lang="en-GB" sz="2400" b="1" dirty="0">
                <a:solidFill>
                  <a:srgbClr val="17375E"/>
                </a:solidFill>
              </a:rPr>
              <a:t> </a:t>
            </a:r>
            <a:r>
              <a:rPr lang="ro-RO" sz="2400" b="1" dirty="0">
                <a:solidFill>
                  <a:srgbClr val="17375E"/>
                </a:solidFill>
              </a:rPr>
              <a:t>ș</a:t>
            </a:r>
            <a:r>
              <a:rPr lang="en-GB" sz="2400" b="1" dirty="0" err="1">
                <a:solidFill>
                  <a:srgbClr val="17375E"/>
                </a:solidFill>
              </a:rPr>
              <a:t>i</a:t>
            </a:r>
            <a:r>
              <a:rPr lang="en-GB" sz="2400" b="1" dirty="0">
                <a:solidFill>
                  <a:srgbClr val="17375E"/>
                </a:solidFill>
              </a:rPr>
              <a:t> </a:t>
            </a:r>
            <a:r>
              <a:rPr lang="en-GB" sz="2400" b="1" dirty="0" err="1">
                <a:solidFill>
                  <a:srgbClr val="FF0000"/>
                </a:solidFill>
              </a:rPr>
              <a:t>responsabilitatea</a:t>
            </a:r>
            <a:r>
              <a:rPr lang="en-GB" sz="2400" b="1" dirty="0">
                <a:solidFill>
                  <a:srgbClr val="FF0000"/>
                </a:solidFill>
              </a:rPr>
              <a:t> </a:t>
            </a:r>
            <a:r>
              <a:rPr lang="en-GB" sz="2400" b="1" dirty="0" err="1">
                <a:solidFill>
                  <a:srgbClr val="FF0000"/>
                </a:solidFill>
              </a:rPr>
              <a:t>pentru</a:t>
            </a:r>
            <a:r>
              <a:rPr lang="en-GB" sz="2400" b="1" dirty="0">
                <a:solidFill>
                  <a:srgbClr val="FF0000"/>
                </a:solidFill>
              </a:rPr>
              <a:t> </a:t>
            </a:r>
            <a:r>
              <a:rPr lang="en-GB" sz="2400" b="1" dirty="0" err="1">
                <a:solidFill>
                  <a:srgbClr val="FF0000"/>
                </a:solidFill>
              </a:rPr>
              <a:t>furnizarea</a:t>
            </a:r>
            <a:r>
              <a:rPr lang="en-GB" sz="2400" b="1" dirty="0">
                <a:solidFill>
                  <a:srgbClr val="FF0000"/>
                </a:solidFill>
              </a:rPr>
              <a:t> de </a:t>
            </a:r>
            <a:r>
              <a:rPr lang="en-GB" sz="2400" b="1" dirty="0" err="1">
                <a:solidFill>
                  <a:srgbClr val="FF0000"/>
                </a:solidFill>
              </a:rPr>
              <a:t>servicii</a:t>
            </a:r>
            <a:r>
              <a:rPr lang="en-GB" sz="2400" b="1" dirty="0">
                <a:solidFill>
                  <a:srgbClr val="17375E"/>
                </a:solidFill>
              </a:rPr>
              <a:t> </a:t>
            </a:r>
            <a:r>
              <a:rPr lang="en-GB" sz="2400" b="1" dirty="0" err="1">
                <a:solidFill>
                  <a:srgbClr val="17375E"/>
                </a:solidFill>
              </a:rPr>
              <a:t>adecvate</a:t>
            </a:r>
            <a:r>
              <a:rPr lang="en-GB" sz="2400" b="1" dirty="0">
                <a:solidFill>
                  <a:srgbClr val="17375E"/>
                </a:solidFill>
              </a:rPr>
              <a:t> de </a:t>
            </a:r>
            <a:r>
              <a:rPr lang="en-GB" sz="2400" b="1" dirty="0" err="1">
                <a:solidFill>
                  <a:srgbClr val="17375E"/>
                </a:solidFill>
              </a:rPr>
              <a:t>alimentare</a:t>
            </a:r>
            <a:r>
              <a:rPr lang="en-GB" sz="2400" b="1" dirty="0">
                <a:solidFill>
                  <a:srgbClr val="17375E"/>
                </a:solidFill>
              </a:rPr>
              <a:t> cu </a:t>
            </a:r>
            <a:r>
              <a:rPr lang="en-GB" sz="2400" b="1" dirty="0" err="1">
                <a:solidFill>
                  <a:srgbClr val="17375E"/>
                </a:solidFill>
              </a:rPr>
              <a:t>ap</a:t>
            </a:r>
            <a:r>
              <a:rPr lang="ro-RO" sz="2400" b="1" dirty="0">
                <a:solidFill>
                  <a:srgbClr val="17375E"/>
                </a:solidFill>
              </a:rPr>
              <a:t>ă</a:t>
            </a:r>
            <a:r>
              <a:rPr lang="en-GB" sz="2400" b="1" dirty="0">
                <a:solidFill>
                  <a:srgbClr val="17375E"/>
                </a:solidFill>
              </a:rPr>
              <a:t> </a:t>
            </a:r>
            <a:r>
              <a:rPr lang="ro-RO" sz="2400" b="1" dirty="0">
                <a:solidFill>
                  <a:srgbClr val="17375E"/>
                </a:solidFill>
              </a:rPr>
              <a:t>ș</a:t>
            </a:r>
            <a:r>
              <a:rPr lang="en-GB" sz="2400" b="1" dirty="0" err="1">
                <a:solidFill>
                  <a:srgbClr val="17375E"/>
                </a:solidFill>
              </a:rPr>
              <a:t>i</a:t>
            </a:r>
            <a:r>
              <a:rPr lang="en-GB" sz="2400" b="1" dirty="0">
                <a:solidFill>
                  <a:srgbClr val="17375E"/>
                </a:solidFill>
              </a:rPr>
              <a:t> </a:t>
            </a:r>
            <a:r>
              <a:rPr lang="en-GB" sz="2400" b="1" dirty="0" err="1">
                <a:solidFill>
                  <a:srgbClr val="17375E"/>
                </a:solidFill>
              </a:rPr>
              <a:t>canalizare</a:t>
            </a:r>
            <a:r>
              <a:rPr lang="en-GB" sz="2400" b="1" dirty="0">
                <a:solidFill>
                  <a:srgbClr val="17375E"/>
                </a:solidFill>
              </a:rPr>
              <a:t> la un cost </a:t>
            </a:r>
            <a:r>
              <a:rPr lang="en-GB" sz="2400" b="1" dirty="0" err="1">
                <a:solidFill>
                  <a:srgbClr val="17375E"/>
                </a:solidFill>
              </a:rPr>
              <a:t>accesibil</a:t>
            </a:r>
            <a:r>
              <a:rPr lang="en-GB" sz="2400" dirty="0">
                <a:solidFill>
                  <a:srgbClr val="17375E"/>
                </a:solidFill>
              </a:rPr>
              <a:t> </a:t>
            </a:r>
            <a:r>
              <a:rPr lang="en-GB" sz="2400" b="1" i="1" u="sng" dirty="0">
                <a:solidFill>
                  <a:srgbClr val="0070C0"/>
                </a:solidFill>
              </a:rPr>
              <a:t>r</a:t>
            </a:r>
            <a:r>
              <a:rPr lang="ro-RO" sz="2400" b="1" i="1" u="sng" dirty="0">
                <a:solidFill>
                  <a:srgbClr val="0070C0"/>
                </a:solidFill>
              </a:rPr>
              <a:t>ă</a:t>
            </a:r>
            <a:r>
              <a:rPr lang="en-GB" sz="2400" b="1" i="1" u="sng" dirty="0">
                <a:solidFill>
                  <a:srgbClr val="0070C0"/>
                </a:solidFill>
              </a:rPr>
              <a:t>m</a:t>
            </a:r>
            <a:r>
              <a:rPr lang="ro-RO" sz="2400" b="1" i="1" u="sng" dirty="0">
                <a:solidFill>
                  <a:srgbClr val="0070C0"/>
                </a:solidFill>
              </a:rPr>
              <a:t>â</a:t>
            </a:r>
            <a:r>
              <a:rPr lang="en-GB" sz="2400" b="1" i="1" u="sng" dirty="0">
                <a:solidFill>
                  <a:srgbClr val="0070C0"/>
                </a:solidFill>
              </a:rPr>
              <a:t>n la </a:t>
            </a:r>
            <a:r>
              <a:rPr lang="en-GB" sz="2400" b="1" i="1" u="sng" dirty="0" err="1">
                <a:solidFill>
                  <a:srgbClr val="0070C0"/>
                </a:solidFill>
              </a:rPr>
              <a:t>nivelul</a:t>
            </a:r>
            <a:r>
              <a:rPr lang="en-GB" sz="2400" b="1" i="1" u="sng" dirty="0">
                <a:solidFill>
                  <a:srgbClr val="0070C0"/>
                </a:solidFill>
              </a:rPr>
              <a:t> </a:t>
            </a:r>
            <a:r>
              <a:rPr lang="en-GB" sz="2400" b="1" i="1" u="sng" dirty="0" err="1">
                <a:solidFill>
                  <a:srgbClr val="0070C0"/>
                </a:solidFill>
              </a:rPr>
              <a:t>autorit</a:t>
            </a:r>
            <a:r>
              <a:rPr lang="ro-RO" sz="2400" b="1" i="1" u="sng" dirty="0">
                <a:solidFill>
                  <a:srgbClr val="0070C0"/>
                </a:solidFill>
              </a:rPr>
              <a:t>ăț</a:t>
            </a:r>
            <a:r>
              <a:rPr lang="en-GB" sz="2400" b="1" i="1" u="sng" dirty="0" err="1">
                <a:solidFill>
                  <a:srgbClr val="0070C0"/>
                </a:solidFill>
              </a:rPr>
              <a:t>ilor</a:t>
            </a:r>
            <a:r>
              <a:rPr lang="en-GB" sz="2400" b="1" i="1" u="sng" dirty="0">
                <a:solidFill>
                  <a:srgbClr val="0070C0"/>
                </a:solidFill>
              </a:rPr>
              <a:t> locale.</a:t>
            </a:r>
            <a:endParaRPr lang="ro-RO" sz="2400" b="1" i="1" u="sng" dirty="0">
              <a:solidFill>
                <a:srgbClr val="0070C0"/>
              </a:solidFill>
            </a:endParaRPr>
          </a:p>
        </p:txBody>
      </p:sp>
    </p:spTree>
    <p:extLst>
      <p:ext uri="{BB962C8B-B14F-4D97-AF65-F5344CB8AC3E}">
        <p14:creationId xmlns:p14="http://schemas.microsoft.com/office/powerpoint/2010/main" val="10217922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4780535" y="1085850"/>
            <a:ext cx="2617787" cy="619125"/>
          </a:xfrm>
          <a:prstGeom prst="rect">
            <a:avLst/>
          </a:prstGeom>
        </p:spPr>
        <p:txBody>
          <a:bodyPr>
            <a:normAutofit/>
          </a:bodyPr>
          <a:lstStyle/>
          <a:p>
            <a:r>
              <a:rPr lang="en-US" altLang="en-US" b="1" dirty="0">
                <a:solidFill>
                  <a:srgbClr val="00B0F0"/>
                </a:solidFill>
              </a:rPr>
              <a:t>CADRUL LEGAL</a:t>
            </a:r>
          </a:p>
        </p:txBody>
      </p:sp>
      <p:sp>
        <p:nvSpPr>
          <p:cNvPr id="7" name="Content Placeholder 2"/>
          <p:cNvSpPr>
            <a:spLocks noGrp="1"/>
          </p:cNvSpPr>
          <p:nvPr>
            <p:ph idx="4294967295"/>
          </p:nvPr>
        </p:nvSpPr>
        <p:spPr>
          <a:xfrm>
            <a:off x="932878" y="1782615"/>
            <a:ext cx="10366375" cy="4852988"/>
          </a:xfrm>
          <a:prstGeom prst="rect">
            <a:avLst/>
          </a:prstGeom>
        </p:spPr>
        <p:txBody>
          <a:bodyPr/>
          <a:lstStyle/>
          <a:p>
            <a:r>
              <a:rPr lang="ro-RO" altLang="en-US" sz="2400" dirty="0">
                <a:solidFill>
                  <a:schemeClr val="tx1"/>
                </a:solidFill>
              </a:rPr>
              <a:t>Legea </a:t>
            </a:r>
            <a:r>
              <a:rPr lang="ro-RO" altLang="en-US" sz="2400" dirty="0" err="1">
                <a:solidFill>
                  <a:schemeClr val="tx1"/>
                </a:solidFill>
              </a:rPr>
              <a:t>administratiei</a:t>
            </a:r>
            <a:r>
              <a:rPr lang="ro-RO" altLang="en-US" sz="2400" dirty="0">
                <a:solidFill>
                  <a:schemeClr val="tx1"/>
                </a:solidFill>
              </a:rPr>
              <a:t> publice locale nr. 215/2001, cu </a:t>
            </a:r>
            <a:r>
              <a:rPr lang="ro-RO" altLang="en-US" sz="2400" dirty="0" err="1">
                <a:solidFill>
                  <a:schemeClr val="tx1"/>
                </a:solidFill>
              </a:rPr>
              <a:t>modificarile</a:t>
            </a:r>
            <a:r>
              <a:rPr lang="ro-RO" altLang="en-US" sz="2400" dirty="0">
                <a:solidFill>
                  <a:schemeClr val="tx1"/>
                </a:solidFill>
              </a:rPr>
              <a:t> si </a:t>
            </a:r>
            <a:r>
              <a:rPr lang="ro-RO" altLang="en-US" sz="2400" dirty="0" err="1">
                <a:solidFill>
                  <a:schemeClr val="tx1"/>
                </a:solidFill>
              </a:rPr>
              <a:t>completarile</a:t>
            </a:r>
            <a:r>
              <a:rPr lang="ro-RO" altLang="en-US" sz="2400" dirty="0">
                <a:solidFill>
                  <a:schemeClr val="tx1"/>
                </a:solidFill>
              </a:rPr>
              <a:t> ulterioare;</a:t>
            </a:r>
            <a:endParaRPr lang="en-US" altLang="en-US" sz="2400" dirty="0">
              <a:solidFill>
                <a:schemeClr val="tx1"/>
              </a:solidFill>
            </a:endParaRPr>
          </a:p>
          <a:p>
            <a:r>
              <a:rPr lang="ro-RO" altLang="en-US" sz="2400" dirty="0">
                <a:solidFill>
                  <a:schemeClr val="tx1"/>
                </a:solidFill>
              </a:rPr>
              <a:t>Legea serviciilor comunitare de </a:t>
            </a:r>
            <a:r>
              <a:rPr lang="ro-RO" altLang="en-US" sz="2400" dirty="0" err="1">
                <a:solidFill>
                  <a:schemeClr val="tx1"/>
                </a:solidFill>
              </a:rPr>
              <a:t>utilitati</a:t>
            </a:r>
            <a:r>
              <a:rPr lang="ro-RO" altLang="en-US" sz="2400" dirty="0">
                <a:solidFill>
                  <a:schemeClr val="tx1"/>
                </a:solidFill>
              </a:rPr>
              <a:t> publice nr. 51/2006;</a:t>
            </a:r>
            <a:endParaRPr lang="en-US" altLang="en-US" sz="2400" dirty="0">
              <a:solidFill>
                <a:schemeClr val="tx1"/>
              </a:solidFill>
            </a:endParaRPr>
          </a:p>
          <a:p>
            <a:r>
              <a:rPr lang="ro-RO" altLang="en-US" sz="2400" dirty="0">
                <a:solidFill>
                  <a:schemeClr val="tx1"/>
                </a:solidFill>
              </a:rPr>
              <a:t>Legea serviciilor de alimentare cu apa si de canalizare nr. 241/2006, </a:t>
            </a:r>
            <a:endParaRPr lang="en-US" altLang="en-US" sz="2400" dirty="0">
              <a:solidFill>
                <a:schemeClr val="tx1"/>
              </a:solidFill>
            </a:endParaRPr>
          </a:p>
          <a:p>
            <a:r>
              <a:rPr lang="ro-RO" altLang="en-US" sz="2400" dirty="0" err="1">
                <a:solidFill>
                  <a:schemeClr val="tx1"/>
                </a:solidFill>
              </a:rPr>
              <a:t>Ordonanta</a:t>
            </a:r>
            <a:r>
              <a:rPr lang="ro-RO" altLang="en-US" sz="2400" dirty="0">
                <a:solidFill>
                  <a:schemeClr val="tx1"/>
                </a:solidFill>
              </a:rPr>
              <a:t> de urgenta a Guvernului nr. 30/1997 privind reorganizarea regiilor autonome, cu </a:t>
            </a:r>
            <a:r>
              <a:rPr lang="ro-RO" altLang="en-US" sz="2400" dirty="0" err="1">
                <a:solidFill>
                  <a:schemeClr val="tx1"/>
                </a:solidFill>
              </a:rPr>
              <a:t>modificarile</a:t>
            </a:r>
            <a:r>
              <a:rPr lang="ro-RO" altLang="en-US" sz="2400" dirty="0">
                <a:solidFill>
                  <a:schemeClr val="tx1"/>
                </a:solidFill>
              </a:rPr>
              <a:t> si </a:t>
            </a:r>
            <a:r>
              <a:rPr lang="ro-RO" altLang="en-US" sz="2400" dirty="0" err="1">
                <a:solidFill>
                  <a:schemeClr val="tx1"/>
                </a:solidFill>
              </a:rPr>
              <a:t>completarile</a:t>
            </a:r>
            <a:r>
              <a:rPr lang="ro-RO" altLang="en-US" sz="2400" dirty="0">
                <a:solidFill>
                  <a:schemeClr val="tx1"/>
                </a:solidFill>
              </a:rPr>
              <a:t> ulterioare,</a:t>
            </a:r>
            <a:endParaRPr lang="en-US" altLang="en-US" sz="2400" dirty="0">
              <a:solidFill>
                <a:schemeClr val="tx1"/>
              </a:solidFill>
            </a:endParaRPr>
          </a:p>
          <a:p>
            <a:r>
              <a:rPr lang="ro-RO" altLang="en-US" sz="2400" dirty="0" err="1">
                <a:solidFill>
                  <a:schemeClr val="tx1"/>
                </a:solidFill>
              </a:rPr>
              <a:t>Ordonanta</a:t>
            </a:r>
            <a:r>
              <a:rPr lang="ro-RO" altLang="en-US" sz="2400" dirty="0">
                <a:solidFill>
                  <a:schemeClr val="tx1"/>
                </a:solidFill>
              </a:rPr>
              <a:t> Guvernului nr. 26/2000 privind </a:t>
            </a:r>
            <a:r>
              <a:rPr lang="ro-RO" altLang="en-US" sz="2400" b="1" dirty="0" err="1">
                <a:solidFill>
                  <a:srgbClr val="00B0F0"/>
                </a:solidFill>
              </a:rPr>
              <a:t>asociatiile</a:t>
            </a:r>
            <a:r>
              <a:rPr lang="ro-RO" altLang="en-US" sz="2400" b="1" dirty="0">
                <a:solidFill>
                  <a:srgbClr val="00B0F0"/>
                </a:solidFill>
              </a:rPr>
              <a:t> si </a:t>
            </a:r>
            <a:r>
              <a:rPr lang="ro-RO" altLang="en-US" sz="2400" b="1" dirty="0" err="1">
                <a:solidFill>
                  <a:srgbClr val="00B0F0"/>
                </a:solidFill>
              </a:rPr>
              <a:t>fundatiile</a:t>
            </a:r>
            <a:r>
              <a:rPr lang="ro-RO" altLang="en-US" sz="2400" b="1" dirty="0">
                <a:solidFill>
                  <a:srgbClr val="00B0F0"/>
                </a:solidFill>
              </a:rPr>
              <a:t>, </a:t>
            </a:r>
            <a:r>
              <a:rPr lang="ro-RO" altLang="en-US" sz="2400" dirty="0">
                <a:solidFill>
                  <a:schemeClr val="tx1"/>
                </a:solidFill>
              </a:rPr>
              <a:t>cu </a:t>
            </a:r>
            <a:r>
              <a:rPr lang="ro-RO" altLang="en-US" sz="2400" dirty="0" err="1">
                <a:solidFill>
                  <a:schemeClr val="tx1"/>
                </a:solidFill>
              </a:rPr>
              <a:t>modificarile</a:t>
            </a:r>
            <a:r>
              <a:rPr lang="ro-RO" altLang="en-US" sz="2400" dirty="0">
                <a:solidFill>
                  <a:schemeClr val="tx1"/>
                </a:solidFill>
              </a:rPr>
              <a:t> si </a:t>
            </a:r>
            <a:r>
              <a:rPr lang="ro-RO" altLang="en-US" sz="2400" dirty="0" err="1">
                <a:solidFill>
                  <a:schemeClr val="tx1"/>
                </a:solidFill>
              </a:rPr>
              <a:t>completarile</a:t>
            </a:r>
            <a:r>
              <a:rPr lang="ro-RO" altLang="en-US" sz="2400" dirty="0">
                <a:solidFill>
                  <a:schemeClr val="tx1"/>
                </a:solidFill>
              </a:rPr>
              <a:t> ulterioare,</a:t>
            </a:r>
            <a:endParaRPr lang="en-US" altLang="en-US" sz="2400" dirty="0">
              <a:solidFill>
                <a:schemeClr val="tx1"/>
              </a:solidFill>
            </a:endParaRPr>
          </a:p>
          <a:p>
            <a:r>
              <a:rPr lang="ro-RO" altLang="en-US" sz="2400" b="1" dirty="0">
                <a:solidFill>
                  <a:srgbClr val="00B0F0"/>
                </a:solidFill>
              </a:rPr>
              <a:t>Legea </a:t>
            </a:r>
            <a:r>
              <a:rPr lang="ro-RO" altLang="en-US" sz="2400" b="1" dirty="0" err="1">
                <a:solidFill>
                  <a:srgbClr val="00B0F0"/>
                </a:solidFill>
              </a:rPr>
              <a:t>societatilor</a:t>
            </a:r>
            <a:r>
              <a:rPr lang="ro-RO" altLang="en-US" sz="2400" b="1" dirty="0">
                <a:solidFill>
                  <a:srgbClr val="00B0F0"/>
                </a:solidFill>
              </a:rPr>
              <a:t> comerciale nr. 31/1990</a:t>
            </a:r>
            <a:r>
              <a:rPr lang="ro-RO" altLang="en-US" sz="2400" dirty="0">
                <a:solidFill>
                  <a:schemeClr val="tx1"/>
                </a:solidFill>
              </a:rPr>
              <a:t>, republicata, cu </a:t>
            </a:r>
            <a:r>
              <a:rPr lang="ro-RO" altLang="en-US" sz="2400" dirty="0" err="1">
                <a:solidFill>
                  <a:schemeClr val="tx1"/>
                </a:solidFill>
              </a:rPr>
              <a:t>modificarile</a:t>
            </a:r>
            <a:r>
              <a:rPr lang="ro-RO" altLang="en-US" sz="2400" dirty="0">
                <a:solidFill>
                  <a:schemeClr val="tx1"/>
                </a:solidFill>
              </a:rPr>
              <a:t> si </a:t>
            </a:r>
            <a:r>
              <a:rPr lang="ro-RO" altLang="en-US" sz="2400" dirty="0" err="1">
                <a:solidFill>
                  <a:schemeClr val="tx1"/>
                </a:solidFill>
              </a:rPr>
              <a:t>completarile</a:t>
            </a:r>
            <a:r>
              <a:rPr lang="ro-RO" altLang="en-US" sz="2400" dirty="0">
                <a:solidFill>
                  <a:schemeClr val="tx1"/>
                </a:solidFill>
              </a:rPr>
              <a:t> ulterioare.</a:t>
            </a:r>
            <a:endParaRPr lang="en-US" altLang="en-US" sz="2400" dirty="0">
              <a:solidFill>
                <a:schemeClr val="tx1"/>
              </a:solidFill>
            </a:endParaRPr>
          </a:p>
          <a:p>
            <a:endParaRPr lang="en-US" altLang="en-US" sz="2400" dirty="0">
              <a:solidFill>
                <a:schemeClr val="tx1"/>
              </a:solidFill>
            </a:endParaRPr>
          </a:p>
        </p:txBody>
      </p:sp>
    </p:spTree>
    <p:extLst>
      <p:ext uri="{BB962C8B-B14F-4D97-AF65-F5344CB8AC3E}">
        <p14:creationId xmlns:p14="http://schemas.microsoft.com/office/powerpoint/2010/main" val="28694124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9EBDB3D0-9E83-4264-8AC0-863FAC6AE625}" type="slidenum">
              <a:rPr lang="en-US" altLang="ro-RO" sz="1600">
                <a:solidFill>
                  <a:srgbClr val="898989"/>
                </a:solidFill>
                <a:latin typeface="Arial" panose="020B0604020202020204" pitchFamily="34" charset="0"/>
              </a:rPr>
              <a:pPr>
                <a:spcBef>
                  <a:spcPct val="0"/>
                </a:spcBef>
                <a:buFontTx/>
                <a:buNone/>
              </a:pPr>
              <a:t>26</a:t>
            </a:fld>
            <a:endParaRPr lang="en-US" altLang="ro-RO" sz="1600">
              <a:solidFill>
                <a:srgbClr val="898989"/>
              </a:solidFill>
              <a:latin typeface="Arial" panose="020B0604020202020204" pitchFamily="34" charset="0"/>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88777" y="-97654"/>
            <a:ext cx="8620218" cy="6955654"/>
          </a:xfrm>
          <a:prstGeom prst="rect">
            <a:avLst/>
          </a:prstGeom>
          <a:noFill/>
        </p:spPr>
      </p:pic>
      <p:sp>
        <p:nvSpPr>
          <p:cNvPr id="6" name="Content Placeholder 2"/>
          <p:cNvSpPr txBox="1">
            <a:spLocks/>
          </p:cNvSpPr>
          <p:nvPr/>
        </p:nvSpPr>
        <p:spPr bwMode="auto">
          <a:xfrm>
            <a:off x="8531441" y="11354"/>
            <a:ext cx="3626444" cy="616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595959"/>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595959"/>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595959"/>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595959"/>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595959"/>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600" b="1" dirty="0">
                <a:solidFill>
                  <a:srgbClr val="17375E"/>
                </a:solidFill>
              </a:rPr>
              <a:t>Local Authorities</a:t>
            </a:r>
            <a:r>
              <a:rPr lang="ro-RO" sz="1600" b="1" dirty="0">
                <a:solidFill>
                  <a:srgbClr val="17375E"/>
                </a:solidFill>
              </a:rPr>
              <a:t> </a:t>
            </a:r>
            <a:r>
              <a:rPr lang="en-GB" sz="1600" dirty="0">
                <a:solidFill>
                  <a:srgbClr val="17375E"/>
                </a:solidFill>
              </a:rPr>
              <a:t>=</a:t>
            </a:r>
            <a:r>
              <a:rPr lang="ro-RO" sz="1600" dirty="0">
                <a:solidFill>
                  <a:srgbClr val="17375E"/>
                </a:solidFill>
              </a:rPr>
              <a:t> </a:t>
            </a:r>
            <a:r>
              <a:rPr lang="en-GB" sz="1600" dirty="0" err="1">
                <a:solidFill>
                  <a:srgbClr val="17375E"/>
                </a:solidFill>
              </a:rPr>
              <a:t>autorit</a:t>
            </a:r>
            <a:r>
              <a:rPr lang="ro-RO" sz="1600" dirty="0">
                <a:solidFill>
                  <a:srgbClr val="17375E"/>
                </a:solidFill>
              </a:rPr>
              <a:t>ăț</a:t>
            </a:r>
            <a:r>
              <a:rPr lang="en-GB" sz="1600" dirty="0" err="1">
                <a:solidFill>
                  <a:srgbClr val="17375E"/>
                </a:solidFill>
              </a:rPr>
              <a:t>i</a:t>
            </a:r>
            <a:r>
              <a:rPr lang="en-GB" sz="1600" dirty="0">
                <a:solidFill>
                  <a:srgbClr val="17375E"/>
                </a:solidFill>
              </a:rPr>
              <a:t> locale</a:t>
            </a:r>
            <a:endParaRPr lang="ro-RO" sz="1600" dirty="0">
              <a:solidFill>
                <a:srgbClr val="17375E"/>
              </a:solidFill>
            </a:endParaRPr>
          </a:p>
          <a:p>
            <a:pPr marL="0" indent="0">
              <a:buNone/>
            </a:pPr>
            <a:endParaRPr lang="ro-RO" sz="1600" dirty="0">
              <a:solidFill>
                <a:srgbClr val="17375E"/>
              </a:solidFill>
            </a:endParaRPr>
          </a:p>
          <a:p>
            <a:pPr marL="0" indent="0">
              <a:buNone/>
            </a:pPr>
            <a:r>
              <a:rPr lang="en-GB" sz="1600" b="1" dirty="0">
                <a:solidFill>
                  <a:srgbClr val="17375E"/>
                </a:solidFill>
              </a:rPr>
              <a:t>Constitutive act</a:t>
            </a:r>
            <a:r>
              <a:rPr lang="ro-RO" sz="1600" b="1" dirty="0">
                <a:solidFill>
                  <a:srgbClr val="17375E"/>
                </a:solidFill>
              </a:rPr>
              <a:t> </a:t>
            </a:r>
            <a:r>
              <a:rPr lang="en-GB" sz="1600" dirty="0">
                <a:solidFill>
                  <a:srgbClr val="17375E"/>
                </a:solidFill>
              </a:rPr>
              <a:t>=</a:t>
            </a:r>
            <a:r>
              <a:rPr lang="ro-RO" sz="1600" dirty="0">
                <a:solidFill>
                  <a:srgbClr val="17375E"/>
                </a:solidFill>
              </a:rPr>
              <a:t> </a:t>
            </a:r>
            <a:r>
              <a:rPr lang="en-GB" sz="1600" dirty="0">
                <a:solidFill>
                  <a:srgbClr val="17375E"/>
                </a:solidFill>
              </a:rPr>
              <a:t>act </a:t>
            </a:r>
            <a:r>
              <a:rPr lang="en-GB" sz="1600" dirty="0" err="1">
                <a:solidFill>
                  <a:srgbClr val="17375E"/>
                </a:solidFill>
              </a:rPr>
              <a:t>constitutiv</a:t>
            </a:r>
            <a:endParaRPr lang="ro-RO" sz="1600" dirty="0">
              <a:solidFill>
                <a:srgbClr val="17375E"/>
              </a:solidFill>
            </a:endParaRPr>
          </a:p>
          <a:p>
            <a:pPr marL="0" indent="0">
              <a:buNone/>
            </a:pPr>
            <a:endParaRPr lang="ro-RO" sz="1600" dirty="0">
              <a:solidFill>
                <a:srgbClr val="17375E"/>
              </a:solidFill>
            </a:endParaRPr>
          </a:p>
          <a:p>
            <a:pPr marL="0" indent="0">
              <a:buNone/>
            </a:pPr>
            <a:r>
              <a:rPr lang="en-GB" sz="1600" b="1" dirty="0">
                <a:solidFill>
                  <a:srgbClr val="17375E"/>
                </a:solidFill>
              </a:rPr>
              <a:t>Delegation contract</a:t>
            </a:r>
            <a:r>
              <a:rPr lang="ro-RO" sz="1600" b="1" dirty="0">
                <a:solidFill>
                  <a:srgbClr val="17375E"/>
                </a:solidFill>
              </a:rPr>
              <a:t> </a:t>
            </a:r>
            <a:r>
              <a:rPr lang="en-GB" sz="1600" dirty="0">
                <a:solidFill>
                  <a:srgbClr val="17375E"/>
                </a:solidFill>
              </a:rPr>
              <a:t>=</a:t>
            </a:r>
            <a:r>
              <a:rPr lang="ro-RO" sz="1600" dirty="0">
                <a:solidFill>
                  <a:srgbClr val="17375E"/>
                </a:solidFill>
              </a:rPr>
              <a:t> </a:t>
            </a:r>
            <a:r>
              <a:rPr lang="en-GB" sz="1600" dirty="0">
                <a:solidFill>
                  <a:srgbClr val="17375E"/>
                </a:solidFill>
              </a:rPr>
              <a:t>contract </a:t>
            </a:r>
            <a:r>
              <a:rPr lang="en-GB" sz="1600" dirty="0" err="1">
                <a:solidFill>
                  <a:srgbClr val="17375E"/>
                </a:solidFill>
              </a:rPr>
              <a:t>delegare</a:t>
            </a:r>
            <a:endParaRPr lang="ro-RO" sz="1600" dirty="0">
              <a:solidFill>
                <a:srgbClr val="17375E"/>
              </a:solidFill>
            </a:endParaRPr>
          </a:p>
          <a:p>
            <a:pPr marL="0" indent="0">
              <a:buNone/>
            </a:pPr>
            <a:endParaRPr lang="ro-RO" sz="1600" dirty="0">
              <a:solidFill>
                <a:srgbClr val="17375E"/>
              </a:solidFill>
            </a:endParaRPr>
          </a:p>
          <a:p>
            <a:pPr marL="0" indent="0">
              <a:buNone/>
            </a:pPr>
            <a:r>
              <a:rPr lang="en-GB" sz="1600" b="1" dirty="0">
                <a:solidFill>
                  <a:srgbClr val="17375E"/>
                </a:solidFill>
              </a:rPr>
              <a:t>Customers</a:t>
            </a:r>
            <a:r>
              <a:rPr lang="ro-RO" sz="1600" dirty="0">
                <a:solidFill>
                  <a:srgbClr val="17375E"/>
                </a:solidFill>
              </a:rPr>
              <a:t> </a:t>
            </a:r>
            <a:r>
              <a:rPr lang="en-GB" sz="1600" dirty="0">
                <a:solidFill>
                  <a:srgbClr val="17375E"/>
                </a:solidFill>
              </a:rPr>
              <a:t>=</a:t>
            </a:r>
            <a:r>
              <a:rPr lang="ro-RO" sz="1600" dirty="0">
                <a:solidFill>
                  <a:srgbClr val="17375E"/>
                </a:solidFill>
              </a:rPr>
              <a:t> </a:t>
            </a:r>
            <a:r>
              <a:rPr lang="en-GB" sz="1600" dirty="0">
                <a:solidFill>
                  <a:srgbClr val="17375E"/>
                </a:solidFill>
              </a:rPr>
              <a:t>client</a:t>
            </a:r>
            <a:endParaRPr lang="en-US" sz="1600" dirty="0">
              <a:solidFill>
                <a:srgbClr val="17375E"/>
              </a:solidFill>
            </a:endParaRPr>
          </a:p>
          <a:p>
            <a:pPr marL="0" indent="0">
              <a:buNone/>
            </a:pPr>
            <a:endParaRPr lang="ro-RO" sz="1600" dirty="0">
              <a:solidFill>
                <a:srgbClr val="17375E"/>
              </a:solidFill>
            </a:endParaRPr>
          </a:p>
          <a:p>
            <a:pPr marL="0" indent="0">
              <a:buNone/>
            </a:pPr>
            <a:r>
              <a:rPr lang="en-GB" sz="1600" b="1" dirty="0">
                <a:solidFill>
                  <a:srgbClr val="17375E"/>
                </a:solidFill>
              </a:rPr>
              <a:t>Service supply</a:t>
            </a:r>
            <a:r>
              <a:rPr lang="ro-RO" sz="1600" b="1" dirty="0">
                <a:solidFill>
                  <a:srgbClr val="17375E"/>
                </a:solidFill>
              </a:rPr>
              <a:t> </a:t>
            </a:r>
            <a:r>
              <a:rPr lang="en-GB" sz="1600" dirty="0">
                <a:solidFill>
                  <a:srgbClr val="17375E"/>
                </a:solidFill>
              </a:rPr>
              <a:t>=</a:t>
            </a:r>
            <a:r>
              <a:rPr lang="ro-RO" sz="1600" dirty="0">
                <a:solidFill>
                  <a:srgbClr val="17375E"/>
                </a:solidFill>
              </a:rPr>
              <a:t> </a:t>
            </a:r>
            <a:r>
              <a:rPr lang="en-GB" sz="1600" dirty="0" err="1">
                <a:solidFill>
                  <a:srgbClr val="17375E"/>
                </a:solidFill>
              </a:rPr>
              <a:t>prestare</a:t>
            </a:r>
            <a:r>
              <a:rPr lang="en-GB" sz="1600" dirty="0">
                <a:solidFill>
                  <a:srgbClr val="17375E"/>
                </a:solidFill>
              </a:rPr>
              <a:t> </a:t>
            </a:r>
            <a:r>
              <a:rPr lang="en-GB" sz="1600" dirty="0" err="1">
                <a:solidFill>
                  <a:srgbClr val="17375E"/>
                </a:solidFill>
              </a:rPr>
              <a:t>servicii</a:t>
            </a:r>
            <a:endParaRPr lang="en-US" sz="1600" dirty="0">
              <a:solidFill>
                <a:srgbClr val="17375E"/>
              </a:solidFill>
            </a:endParaRPr>
          </a:p>
          <a:p>
            <a:pPr marL="0" indent="0">
              <a:buNone/>
            </a:pPr>
            <a:endParaRPr lang="ro-RO" sz="1600" dirty="0">
              <a:solidFill>
                <a:srgbClr val="17375E"/>
              </a:solidFill>
            </a:endParaRPr>
          </a:p>
          <a:p>
            <a:pPr marL="0" indent="0">
              <a:buNone/>
            </a:pPr>
            <a:r>
              <a:rPr lang="en-GB" sz="1600" b="1" dirty="0">
                <a:solidFill>
                  <a:srgbClr val="17375E"/>
                </a:solidFill>
              </a:rPr>
              <a:t>Mandate</a:t>
            </a:r>
            <a:r>
              <a:rPr lang="ro-RO" sz="1600" dirty="0">
                <a:solidFill>
                  <a:srgbClr val="17375E"/>
                </a:solidFill>
              </a:rPr>
              <a:t> </a:t>
            </a:r>
            <a:r>
              <a:rPr lang="en-GB" sz="1600" dirty="0">
                <a:solidFill>
                  <a:srgbClr val="17375E"/>
                </a:solidFill>
              </a:rPr>
              <a:t>=</a:t>
            </a:r>
            <a:r>
              <a:rPr lang="ro-RO" sz="1600" dirty="0">
                <a:solidFill>
                  <a:srgbClr val="17375E"/>
                </a:solidFill>
              </a:rPr>
              <a:t> </a:t>
            </a:r>
            <a:r>
              <a:rPr lang="en-GB" sz="1600" dirty="0" err="1">
                <a:solidFill>
                  <a:srgbClr val="17375E"/>
                </a:solidFill>
              </a:rPr>
              <a:t>mandat</a:t>
            </a:r>
            <a:endParaRPr lang="en-US" sz="1600" dirty="0">
              <a:solidFill>
                <a:srgbClr val="17375E"/>
              </a:solidFill>
            </a:endParaRPr>
          </a:p>
          <a:p>
            <a:pPr marL="0" indent="0">
              <a:buNone/>
            </a:pPr>
            <a:endParaRPr lang="ro-RO" sz="1600" dirty="0">
              <a:solidFill>
                <a:srgbClr val="17375E"/>
              </a:solidFill>
            </a:endParaRPr>
          </a:p>
          <a:p>
            <a:pPr marL="0" indent="0">
              <a:buNone/>
            </a:pPr>
            <a:r>
              <a:rPr lang="en-GB" sz="1600" b="1" dirty="0">
                <a:solidFill>
                  <a:srgbClr val="17375E"/>
                </a:solidFill>
              </a:rPr>
              <a:t>Intercommunity development association</a:t>
            </a:r>
            <a:r>
              <a:rPr lang="ro-RO" sz="1600" b="1" dirty="0">
                <a:solidFill>
                  <a:srgbClr val="17375E"/>
                </a:solidFill>
              </a:rPr>
              <a:t> </a:t>
            </a:r>
            <a:r>
              <a:rPr lang="en-GB" sz="1600" dirty="0">
                <a:solidFill>
                  <a:srgbClr val="17375E"/>
                </a:solidFill>
              </a:rPr>
              <a:t>=</a:t>
            </a:r>
            <a:r>
              <a:rPr lang="ro-RO" sz="1600" dirty="0">
                <a:solidFill>
                  <a:srgbClr val="17375E"/>
                </a:solidFill>
              </a:rPr>
              <a:t> </a:t>
            </a:r>
            <a:r>
              <a:rPr lang="en-GB" sz="1600" dirty="0" err="1">
                <a:solidFill>
                  <a:srgbClr val="17375E"/>
                </a:solidFill>
              </a:rPr>
              <a:t>asocia</a:t>
            </a:r>
            <a:r>
              <a:rPr lang="ro-RO" sz="1600" dirty="0">
                <a:solidFill>
                  <a:srgbClr val="17375E"/>
                </a:solidFill>
              </a:rPr>
              <a:t>ț</a:t>
            </a:r>
            <a:r>
              <a:rPr lang="en-GB" sz="1600" dirty="0" err="1">
                <a:solidFill>
                  <a:srgbClr val="17375E"/>
                </a:solidFill>
              </a:rPr>
              <a:t>ie</a:t>
            </a:r>
            <a:r>
              <a:rPr lang="en-GB" sz="1600" dirty="0">
                <a:solidFill>
                  <a:srgbClr val="17375E"/>
                </a:solidFill>
              </a:rPr>
              <a:t> de </a:t>
            </a:r>
            <a:r>
              <a:rPr lang="en-GB" sz="1600" dirty="0" err="1">
                <a:solidFill>
                  <a:srgbClr val="17375E"/>
                </a:solidFill>
              </a:rPr>
              <a:t>dezvoltare</a:t>
            </a:r>
            <a:r>
              <a:rPr lang="en-GB" sz="1600" dirty="0">
                <a:solidFill>
                  <a:srgbClr val="17375E"/>
                </a:solidFill>
              </a:rPr>
              <a:t> </a:t>
            </a:r>
            <a:r>
              <a:rPr lang="en-GB" sz="1600" dirty="0" err="1">
                <a:solidFill>
                  <a:srgbClr val="17375E"/>
                </a:solidFill>
              </a:rPr>
              <a:t>intercomunitar</a:t>
            </a:r>
            <a:r>
              <a:rPr lang="ro-RO" sz="1600" dirty="0">
                <a:solidFill>
                  <a:srgbClr val="17375E"/>
                </a:solidFill>
              </a:rPr>
              <a:t>ă</a:t>
            </a:r>
            <a:endParaRPr lang="en-US" sz="1600" dirty="0">
              <a:solidFill>
                <a:srgbClr val="17375E"/>
              </a:solidFill>
            </a:endParaRPr>
          </a:p>
          <a:p>
            <a:pPr marL="0" indent="0">
              <a:buNone/>
            </a:pPr>
            <a:endParaRPr lang="ro-RO" sz="1600" dirty="0">
              <a:solidFill>
                <a:srgbClr val="17375E"/>
              </a:solidFill>
            </a:endParaRPr>
          </a:p>
          <a:p>
            <a:pPr marL="0" indent="0">
              <a:buNone/>
            </a:pPr>
            <a:r>
              <a:rPr lang="en-GB" sz="1600" b="1" dirty="0">
                <a:solidFill>
                  <a:srgbClr val="17375E"/>
                </a:solidFill>
              </a:rPr>
              <a:t>Performance monitoring</a:t>
            </a:r>
            <a:r>
              <a:rPr lang="ro-RO" sz="1600" b="1" dirty="0">
                <a:solidFill>
                  <a:srgbClr val="17375E"/>
                </a:solidFill>
              </a:rPr>
              <a:t> </a:t>
            </a:r>
            <a:r>
              <a:rPr lang="en-GB" sz="1600" dirty="0">
                <a:solidFill>
                  <a:srgbClr val="17375E"/>
                </a:solidFill>
              </a:rPr>
              <a:t>=</a:t>
            </a:r>
            <a:r>
              <a:rPr lang="ro-RO" sz="1600" dirty="0">
                <a:solidFill>
                  <a:srgbClr val="17375E"/>
                </a:solidFill>
              </a:rPr>
              <a:t> </a:t>
            </a:r>
            <a:r>
              <a:rPr lang="en-GB" sz="1600" dirty="0" err="1">
                <a:solidFill>
                  <a:srgbClr val="17375E"/>
                </a:solidFill>
              </a:rPr>
              <a:t>monitorizare</a:t>
            </a:r>
            <a:r>
              <a:rPr lang="en-GB" sz="1600" dirty="0">
                <a:solidFill>
                  <a:srgbClr val="17375E"/>
                </a:solidFill>
              </a:rPr>
              <a:t> </a:t>
            </a:r>
            <a:r>
              <a:rPr lang="en-GB" sz="1600" dirty="0" err="1">
                <a:solidFill>
                  <a:srgbClr val="17375E"/>
                </a:solidFill>
              </a:rPr>
              <a:t>performan</a:t>
            </a:r>
            <a:r>
              <a:rPr lang="ro-RO" sz="1600" dirty="0">
                <a:solidFill>
                  <a:srgbClr val="17375E"/>
                </a:solidFill>
              </a:rPr>
              <a:t>ță</a:t>
            </a:r>
            <a:endParaRPr lang="en-US" sz="1600" dirty="0">
              <a:solidFill>
                <a:srgbClr val="17375E"/>
              </a:solidFill>
            </a:endParaRPr>
          </a:p>
          <a:p>
            <a:pPr marL="0" indent="0">
              <a:buNone/>
            </a:pPr>
            <a:endParaRPr lang="ro-RO" sz="933" dirty="0">
              <a:solidFill>
                <a:srgbClr val="17375E"/>
              </a:solidFill>
            </a:endParaRPr>
          </a:p>
          <a:p>
            <a:pPr marL="0" indent="0" algn="ctr">
              <a:buNone/>
            </a:pPr>
            <a:r>
              <a:rPr lang="en-GB" sz="1200" i="1" dirty="0" err="1">
                <a:solidFill>
                  <a:srgbClr val="17375E"/>
                </a:solidFill>
              </a:rPr>
              <a:t>Sursa</a:t>
            </a:r>
            <a:r>
              <a:rPr lang="en-GB" sz="1200" i="1" dirty="0">
                <a:solidFill>
                  <a:srgbClr val="17375E"/>
                </a:solidFill>
              </a:rPr>
              <a:t> – A.T. Royal </a:t>
            </a:r>
            <a:r>
              <a:rPr lang="en-GB" sz="1200" i="1" dirty="0" err="1">
                <a:solidFill>
                  <a:srgbClr val="17375E"/>
                </a:solidFill>
              </a:rPr>
              <a:t>Haskoning</a:t>
            </a:r>
            <a:r>
              <a:rPr lang="en-GB" sz="1200" i="1" dirty="0">
                <a:solidFill>
                  <a:srgbClr val="17375E"/>
                </a:solidFill>
              </a:rPr>
              <a:t>, </a:t>
            </a:r>
            <a:endParaRPr lang="ro-RO" sz="1200" i="1" dirty="0">
              <a:solidFill>
                <a:srgbClr val="17375E"/>
              </a:solidFill>
            </a:endParaRPr>
          </a:p>
          <a:p>
            <a:pPr marL="0" indent="0" algn="ctr">
              <a:buNone/>
            </a:pPr>
            <a:r>
              <a:rPr lang="en-GB" sz="1200" i="1" dirty="0">
                <a:solidFill>
                  <a:srgbClr val="17375E"/>
                </a:solidFill>
              </a:rPr>
              <a:t>Louis Berger, BDO, 2005-2009 </a:t>
            </a:r>
            <a:endParaRPr lang="en-US" sz="1200" i="1" dirty="0">
              <a:solidFill>
                <a:srgbClr val="17375E"/>
              </a:solidFill>
            </a:endParaRPr>
          </a:p>
          <a:p>
            <a:pPr eaLnBrk="1" hangingPunct="1">
              <a:buFont typeface="Arial" panose="020B0604020202020204" pitchFamily="34" charset="0"/>
              <a:buBlip>
                <a:blip r:embed="rId4"/>
              </a:buBlip>
            </a:pPr>
            <a:endParaRPr lang="ro-RO" sz="1200" b="1" dirty="0">
              <a:solidFill>
                <a:srgbClr val="17375E"/>
              </a:solidFill>
            </a:endParaRPr>
          </a:p>
        </p:txBody>
      </p:sp>
    </p:spTree>
    <p:extLst>
      <p:ext uri="{BB962C8B-B14F-4D97-AF65-F5344CB8AC3E}">
        <p14:creationId xmlns:p14="http://schemas.microsoft.com/office/powerpoint/2010/main" val="176760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008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Nomogramă 5"/>
          <p:cNvGraphicFramePr/>
          <p:nvPr/>
        </p:nvGraphicFramePr>
        <p:xfrm>
          <a:off x="508000" y="1295400"/>
          <a:ext cx="11277600" cy="5215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7" name="Title 5"/>
          <p:cNvSpPr txBox="1">
            <a:spLocks/>
          </p:cNvSpPr>
          <p:nvPr/>
        </p:nvSpPr>
        <p:spPr bwMode="auto">
          <a:xfrm>
            <a:off x="609600" y="177801"/>
            <a:ext cx="98552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spcBef>
                <a:spcPct val="0"/>
              </a:spcBef>
              <a:buFontTx/>
              <a:buNone/>
            </a:pPr>
            <a:r>
              <a:rPr lang="ro-RO" altLang="en-US" sz="3733" b="1">
                <a:solidFill>
                  <a:srgbClr val="177ED9"/>
                </a:solidFill>
              </a:rPr>
              <a:t>Eligibilitate Instituțională</a:t>
            </a:r>
            <a:endParaRPr lang="en-US" altLang="en-US" sz="3733" b="1">
              <a:solidFill>
                <a:srgbClr val="186DD5"/>
              </a:solidFill>
            </a:endParaRPr>
          </a:p>
        </p:txBody>
      </p:sp>
      <p:pic>
        <p:nvPicPr>
          <p:cNvPr id="2150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8367" y="1198034"/>
            <a:ext cx="11379200" cy="5365751"/>
          </a:xfrm>
          <a:prstGeom prst="rect">
            <a:avLst/>
          </a:prstGeom>
          <a:solidFill>
            <a:srgbClr val="FFFFFF"/>
          </a:solidFill>
          <a:ln>
            <a:noFill/>
          </a:ln>
          <a:extLst/>
        </p:spPr>
      </p:pic>
      <p:sp>
        <p:nvSpPr>
          <p:cNvPr id="215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99050499-811A-4F52-85BB-F28168F9D282}" type="slidenum">
              <a:rPr lang="en-US" altLang="ro-RO" sz="1600">
                <a:solidFill>
                  <a:srgbClr val="898989"/>
                </a:solidFill>
                <a:latin typeface="Arial" panose="020B0604020202020204" pitchFamily="34" charset="0"/>
              </a:rPr>
              <a:pPr>
                <a:spcBef>
                  <a:spcPct val="0"/>
                </a:spcBef>
                <a:buFontTx/>
                <a:buNone/>
              </a:pPr>
              <a:t>28</a:t>
            </a:fld>
            <a:endParaRPr lang="en-US" altLang="ro-RO" sz="1600">
              <a:solidFill>
                <a:srgbClr val="898989"/>
              </a:solidFill>
              <a:latin typeface="Arial" panose="020B0604020202020204" pitchFamily="34" charset="0"/>
            </a:endParaRPr>
          </a:p>
        </p:txBody>
      </p:sp>
      <p:sp>
        <p:nvSpPr>
          <p:cNvPr id="2" name="TextBox 1"/>
          <p:cNvSpPr txBox="1"/>
          <p:nvPr/>
        </p:nvSpPr>
        <p:spPr>
          <a:xfrm>
            <a:off x="2966061" y="1903508"/>
            <a:ext cx="508000" cy="287323"/>
          </a:xfrm>
          <a:prstGeom prst="rect">
            <a:avLst/>
          </a:prstGeom>
          <a:solidFill>
            <a:srgbClr val="FFFFFF"/>
          </a:solidFill>
        </p:spPr>
        <p:txBody>
          <a:bodyPr wrap="square" lIns="0" tIns="0" rIns="0" bIns="0" rtlCol="0">
            <a:spAutoFit/>
          </a:bodyPr>
          <a:lstStyle/>
          <a:p>
            <a:r>
              <a:rPr lang="en-US" sz="1867" dirty="0">
                <a:solidFill>
                  <a:srgbClr val="17375E"/>
                </a:solidFill>
                <a:latin typeface="+mj-lt"/>
              </a:rPr>
              <a:t>108</a:t>
            </a:r>
          </a:p>
        </p:txBody>
      </p:sp>
    </p:spTree>
    <p:extLst>
      <p:ext uri="{BB962C8B-B14F-4D97-AF65-F5344CB8AC3E}">
        <p14:creationId xmlns:p14="http://schemas.microsoft.com/office/powerpoint/2010/main" val="2094867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sz="quarter" idx="4294967295"/>
          </p:nvPr>
        </p:nvSpPr>
        <p:spPr>
          <a:xfrm>
            <a:off x="406400" y="1167021"/>
            <a:ext cx="11379200" cy="5268504"/>
          </a:xfrm>
          <a:prstGeom prst="rect">
            <a:avLst/>
          </a:prstGeom>
        </p:spPr>
        <p:txBody>
          <a:bodyPr/>
          <a:lstStyle/>
          <a:p>
            <a:pPr eaLnBrk="1" hangingPunct="1">
              <a:buBlip>
                <a:blip r:embed="rId3"/>
              </a:buBlip>
            </a:pPr>
            <a:r>
              <a:rPr lang="en-US" sz="2400" dirty="0" err="1">
                <a:solidFill>
                  <a:srgbClr val="17375E"/>
                </a:solidFill>
              </a:rPr>
              <a:t>Printre</a:t>
            </a:r>
            <a:r>
              <a:rPr lang="en-US" sz="2400" dirty="0">
                <a:solidFill>
                  <a:srgbClr val="17375E"/>
                </a:solidFill>
              </a:rPr>
              <a:t> </a:t>
            </a:r>
            <a:r>
              <a:rPr lang="en-US" sz="2400" dirty="0" err="1">
                <a:solidFill>
                  <a:srgbClr val="17375E"/>
                </a:solidFill>
              </a:rPr>
              <a:t>alte</a:t>
            </a:r>
            <a:r>
              <a:rPr lang="en-US" sz="2400" dirty="0">
                <a:solidFill>
                  <a:srgbClr val="17375E"/>
                </a:solidFill>
              </a:rPr>
              <a:t> </a:t>
            </a:r>
            <a:r>
              <a:rPr lang="en-US" sz="2400" dirty="0" err="1">
                <a:solidFill>
                  <a:srgbClr val="17375E"/>
                </a:solidFill>
              </a:rPr>
              <a:t>modific</a:t>
            </a:r>
            <a:r>
              <a:rPr lang="ro-RO" sz="2400" dirty="0">
                <a:solidFill>
                  <a:srgbClr val="17375E"/>
                </a:solidFill>
              </a:rPr>
              <a:t>ă</a:t>
            </a:r>
            <a:r>
              <a:rPr lang="en-US" sz="2400" dirty="0" err="1">
                <a:solidFill>
                  <a:srgbClr val="17375E"/>
                </a:solidFill>
              </a:rPr>
              <a:t>ri</a:t>
            </a:r>
            <a:r>
              <a:rPr lang="en-US" sz="2400" dirty="0">
                <a:solidFill>
                  <a:srgbClr val="17375E"/>
                </a:solidFill>
              </a:rPr>
              <a:t> </a:t>
            </a:r>
            <a:r>
              <a:rPr lang="en-US" sz="2400" dirty="0" err="1">
                <a:solidFill>
                  <a:srgbClr val="17375E"/>
                </a:solidFill>
              </a:rPr>
              <a:t>aduse</a:t>
            </a:r>
            <a:r>
              <a:rPr lang="en-US" sz="2400" dirty="0">
                <a:solidFill>
                  <a:srgbClr val="17375E"/>
                </a:solidFill>
              </a:rPr>
              <a:t> </a:t>
            </a:r>
            <a:r>
              <a:rPr lang="en-US" sz="2400" dirty="0" err="1">
                <a:solidFill>
                  <a:srgbClr val="17375E"/>
                </a:solidFill>
              </a:rPr>
              <a:t>prin</a:t>
            </a:r>
            <a:r>
              <a:rPr lang="en-US" sz="2400" dirty="0">
                <a:solidFill>
                  <a:srgbClr val="17375E"/>
                </a:solidFill>
              </a:rPr>
              <a:t> </a:t>
            </a:r>
            <a:r>
              <a:rPr lang="en-US" sz="2400" dirty="0" err="1">
                <a:solidFill>
                  <a:srgbClr val="17375E"/>
                </a:solidFill>
              </a:rPr>
              <a:t>Legea</a:t>
            </a:r>
            <a:r>
              <a:rPr lang="en-US" sz="2400" dirty="0">
                <a:solidFill>
                  <a:srgbClr val="17375E"/>
                </a:solidFill>
              </a:rPr>
              <a:t> </a:t>
            </a:r>
            <a:r>
              <a:rPr lang="en-US" sz="2400" dirty="0" err="1">
                <a:solidFill>
                  <a:srgbClr val="17375E"/>
                </a:solidFill>
              </a:rPr>
              <a:t>nr</a:t>
            </a:r>
            <a:r>
              <a:rPr lang="en-US" sz="2400" dirty="0">
                <a:solidFill>
                  <a:srgbClr val="17375E"/>
                </a:solidFill>
              </a:rPr>
              <a:t>. 286/2006 la </a:t>
            </a:r>
            <a:r>
              <a:rPr lang="en-US" sz="2400" dirty="0" err="1">
                <a:solidFill>
                  <a:srgbClr val="17375E"/>
                </a:solidFill>
              </a:rPr>
              <a:t>Legea</a:t>
            </a:r>
            <a:r>
              <a:rPr lang="en-US" sz="2400" dirty="0">
                <a:solidFill>
                  <a:srgbClr val="17375E"/>
                </a:solidFill>
              </a:rPr>
              <a:t> </a:t>
            </a:r>
            <a:r>
              <a:rPr lang="en-US" sz="2400" dirty="0" err="1">
                <a:solidFill>
                  <a:srgbClr val="17375E"/>
                </a:solidFill>
              </a:rPr>
              <a:t>nr</a:t>
            </a:r>
            <a:r>
              <a:rPr lang="en-US" sz="2400" dirty="0">
                <a:solidFill>
                  <a:srgbClr val="17375E"/>
                </a:solidFill>
              </a:rPr>
              <a:t>. 215/2001 </a:t>
            </a:r>
            <a:r>
              <a:rPr lang="en-US" sz="2400" dirty="0" err="1">
                <a:solidFill>
                  <a:srgbClr val="17375E"/>
                </a:solidFill>
              </a:rPr>
              <a:t>privind</a:t>
            </a:r>
            <a:r>
              <a:rPr lang="en-US" sz="2400" dirty="0">
                <a:solidFill>
                  <a:srgbClr val="17375E"/>
                </a:solidFill>
              </a:rPr>
              <a:t> </a:t>
            </a:r>
            <a:r>
              <a:rPr lang="en-US" sz="2400" dirty="0" err="1">
                <a:solidFill>
                  <a:srgbClr val="17375E"/>
                </a:solidFill>
              </a:rPr>
              <a:t>administra</a:t>
            </a:r>
            <a:r>
              <a:rPr lang="ro-RO" sz="2400" dirty="0">
                <a:solidFill>
                  <a:srgbClr val="17375E"/>
                </a:solidFill>
              </a:rPr>
              <a:t>ț</a:t>
            </a:r>
            <a:r>
              <a:rPr lang="en-US" sz="2400" dirty="0" err="1">
                <a:solidFill>
                  <a:srgbClr val="17375E"/>
                </a:solidFill>
              </a:rPr>
              <a:t>ia</a:t>
            </a:r>
            <a:r>
              <a:rPr lang="en-US" sz="2400" dirty="0">
                <a:solidFill>
                  <a:srgbClr val="17375E"/>
                </a:solidFill>
              </a:rPr>
              <a:t> public</a:t>
            </a:r>
            <a:r>
              <a:rPr lang="ro-RO" sz="2400" dirty="0">
                <a:solidFill>
                  <a:srgbClr val="17375E"/>
                </a:solidFill>
              </a:rPr>
              <a:t>ă</a:t>
            </a:r>
            <a:r>
              <a:rPr lang="en-US" sz="2400" dirty="0">
                <a:solidFill>
                  <a:srgbClr val="17375E"/>
                </a:solidFill>
              </a:rPr>
              <a:t> local</a:t>
            </a:r>
            <a:r>
              <a:rPr lang="ro-RO" sz="2400" dirty="0">
                <a:solidFill>
                  <a:srgbClr val="17375E"/>
                </a:solidFill>
              </a:rPr>
              <a:t>ă</a:t>
            </a:r>
            <a:r>
              <a:rPr lang="en-US" sz="2400" dirty="0">
                <a:solidFill>
                  <a:srgbClr val="17375E"/>
                </a:solidFill>
              </a:rPr>
              <a:t>, s-a </a:t>
            </a:r>
            <a:r>
              <a:rPr lang="en-US" sz="2400" dirty="0" err="1">
                <a:solidFill>
                  <a:srgbClr val="17375E"/>
                </a:solidFill>
              </a:rPr>
              <a:t>stabilit</a:t>
            </a:r>
            <a:r>
              <a:rPr lang="en-US" sz="2400" dirty="0">
                <a:solidFill>
                  <a:srgbClr val="17375E"/>
                </a:solidFill>
              </a:rPr>
              <a:t> </a:t>
            </a:r>
            <a:r>
              <a:rPr lang="en-US" sz="2400" dirty="0" err="1">
                <a:solidFill>
                  <a:srgbClr val="17375E"/>
                </a:solidFill>
              </a:rPr>
              <a:t>modalitatea</a:t>
            </a:r>
            <a:r>
              <a:rPr lang="en-US" sz="2400" dirty="0">
                <a:solidFill>
                  <a:srgbClr val="17375E"/>
                </a:solidFill>
              </a:rPr>
              <a:t> de </a:t>
            </a:r>
            <a:r>
              <a:rPr lang="en-US" sz="2400" dirty="0" err="1">
                <a:solidFill>
                  <a:srgbClr val="17375E"/>
                </a:solidFill>
              </a:rPr>
              <a:t>cooperare</a:t>
            </a:r>
            <a:r>
              <a:rPr lang="en-US" sz="2400" dirty="0">
                <a:solidFill>
                  <a:srgbClr val="17375E"/>
                </a:solidFill>
              </a:rPr>
              <a:t> local</a:t>
            </a:r>
            <a:r>
              <a:rPr lang="ro-RO" sz="2400" dirty="0">
                <a:solidFill>
                  <a:srgbClr val="17375E"/>
                </a:solidFill>
              </a:rPr>
              <a:t>ă</a:t>
            </a:r>
            <a:r>
              <a:rPr lang="en-US" sz="2400" dirty="0">
                <a:solidFill>
                  <a:srgbClr val="17375E"/>
                </a:solidFill>
              </a:rPr>
              <a:t> </a:t>
            </a:r>
            <a:r>
              <a:rPr lang="en-US" sz="2400" dirty="0" err="1">
                <a:solidFill>
                  <a:srgbClr val="17375E"/>
                </a:solidFill>
              </a:rPr>
              <a:t>prin</a:t>
            </a:r>
            <a:r>
              <a:rPr lang="en-US" sz="2400" dirty="0">
                <a:solidFill>
                  <a:srgbClr val="17375E"/>
                </a:solidFill>
              </a:rPr>
              <a:t> </a:t>
            </a:r>
            <a:r>
              <a:rPr lang="en-US" sz="2400" dirty="0" err="1">
                <a:solidFill>
                  <a:srgbClr val="17375E"/>
                </a:solidFill>
              </a:rPr>
              <a:t>intermediul</a:t>
            </a:r>
            <a:r>
              <a:rPr lang="en-US" sz="2400" dirty="0">
                <a:solidFill>
                  <a:srgbClr val="17375E"/>
                </a:solidFill>
              </a:rPr>
              <a:t> </a:t>
            </a:r>
            <a:r>
              <a:rPr lang="en-US" sz="2400" dirty="0" err="1">
                <a:solidFill>
                  <a:srgbClr val="17375E"/>
                </a:solidFill>
              </a:rPr>
              <a:t>entit</a:t>
            </a:r>
            <a:r>
              <a:rPr lang="ro-RO" sz="2400" dirty="0">
                <a:solidFill>
                  <a:srgbClr val="17375E"/>
                </a:solidFill>
              </a:rPr>
              <a:t>ăț</a:t>
            </a:r>
            <a:r>
              <a:rPr lang="en-US" sz="2400" dirty="0" err="1">
                <a:solidFill>
                  <a:srgbClr val="17375E"/>
                </a:solidFill>
              </a:rPr>
              <a:t>ilor</a:t>
            </a:r>
            <a:r>
              <a:rPr lang="en-US" sz="2400" dirty="0">
                <a:solidFill>
                  <a:srgbClr val="17375E"/>
                </a:solidFill>
              </a:rPr>
              <a:t> </a:t>
            </a:r>
            <a:r>
              <a:rPr lang="en-US" sz="2400" dirty="0" err="1">
                <a:solidFill>
                  <a:srgbClr val="17375E"/>
                </a:solidFill>
              </a:rPr>
              <a:t>juridice</a:t>
            </a:r>
            <a:r>
              <a:rPr lang="en-US" sz="2400" dirty="0">
                <a:solidFill>
                  <a:srgbClr val="17375E"/>
                </a:solidFill>
              </a:rPr>
              <a:t> </a:t>
            </a:r>
            <a:r>
              <a:rPr lang="en-US" sz="2400" dirty="0" err="1">
                <a:solidFill>
                  <a:srgbClr val="17375E"/>
                </a:solidFill>
              </a:rPr>
              <a:t>denumite</a:t>
            </a:r>
            <a:r>
              <a:rPr lang="en-US" sz="2400" dirty="0">
                <a:solidFill>
                  <a:srgbClr val="17375E"/>
                </a:solidFill>
              </a:rPr>
              <a:t> </a:t>
            </a:r>
            <a:r>
              <a:rPr lang="en-US" sz="2400" b="1" dirty="0" err="1">
                <a:solidFill>
                  <a:srgbClr val="17375E"/>
                </a:solidFill>
              </a:rPr>
              <a:t>Asocia</a:t>
            </a:r>
            <a:r>
              <a:rPr lang="ro-RO" sz="2400" b="1" dirty="0">
                <a:solidFill>
                  <a:srgbClr val="17375E"/>
                </a:solidFill>
              </a:rPr>
              <a:t>ț</a:t>
            </a:r>
            <a:r>
              <a:rPr lang="en-US" sz="2400" b="1" dirty="0">
                <a:solidFill>
                  <a:srgbClr val="17375E"/>
                </a:solidFill>
              </a:rPr>
              <a:t>ii de </a:t>
            </a:r>
            <a:r>
              <a:rPr lang="en-US" sz="2400" b="1" dirty="0" err="1">
                <a:solidFill>
                  <a:srgbClr val="17375E"/>
                </a:solidFill>
              </a:rPr>
              <a:t>Dezvoltare</a:t>
            </a:r>
            <a:r>
              <a:rPr lang="en-US" sz="2400" b="1" dirty="0">
                <a:solidFill>
                  <a:srgbClr val="17375E"/>
                </a:solidFill>
              </a:rPr>
              <a:t> </a:t>
            </a:r>
            <a:r>
              <a:rPr lang="en-US" sz="2400" b="1" dirty="0" err="1">
                <a:solidFill>
                  <a:srgbClr val="17375E"/>
                </a:solidFill>
              </a:rPr>
              <a:t>Intercomunitar</a:t>
            </a:r>
            <a:r>
              <a:rPr lang="ro-RO" sz="2400" b="1" dirty="0">
                <a:solidFill>
                  <a:srgbClr val="17375E"/>
                </a:solidFill>
              </a:rPr>
              <a:t>ă</a:t>
            </a:r>
            <a:r>
              <a:rPr lang="en-US" sz="2400" b="1" dirty="0">
                <a:solidFill>
                  <a:srgbClr val="17375E"/>
                </a:solidFill>
              </a:rPr>
              <a:t> (ADI).</a:t>
            </a:r>
            <a:endParaRPr lang="ro-RO" sz="2400" dirty="0">
              <a:solidFill>
                <a:srgbClr val="17375E"/>
              </a:solidFill>
            </a:endParaRPr>
          </a:p>
          <a:p>
            <a:pPr eaLnBrk="1" hangingPunct="1">
              <a:buBlip>
                <a:blip r:embed="rId3"/>
              </a:buBlip>
            </a:pPr>
            <a:r>
              <a:rPr lang="en-US" sz="2400" dirty="0">
                <a:solidFill>
                  <a:srgbClr val="17375E"/>
                </a:solidFill>
              </a:rPr>
              <a:t>Conform </a:t>
            </a:r>
            <a:r>
              <a:rPr lang="en-US" sz="2400" dirty="0" err="1">
                <a:solidFill>
                  <a:srgbClr val="17375E"/>
                </a:solidFill>
              </a:rPr>
              <a:t>Legii</a:t>
            </a:r>
            <a:r>
              <a:rPr lang="en-US" sz="2400" dirty="0">
                <a:solidFill>
                  <a:srgbClr val="17375E"/>
                </a:solidFill>
              </a:rPr>
              <a:t> nr. 215/2001, </a:t>
            </a:r>
            <a:r>
              <a:rPr lang="en-US" sz="2400" dirty="0" err="1">
                <a:solidFill>
                  <a:srgbClr val="17375E"/>
                </a:solidFill>
              </a:rPr>
              <a:t>Asocia</a:t>
            </a:r>
            <a:r>
              <a:rPr lang="ro-RO" sz="2400" dirty="0">
                <a:solidFill>
                  <a:srgbClr val="17375E"/>
                </a:solidFill>
              </a:rPr>
              <a:t>ț</a:t>
            </a:r>
            <a:r>
              <a:rPr lang="en-US" sz="2400" dirty="0" err="1">
                <a:solidFill>
                  <a:srgbClr val="17375E"/>
                </a:solidFill>
              </a:rPr>
              <a:t>iile</a:t>
            </a:r>
            <a:r>
              <a:rPr lang="en-US" sz="2400" dirty="0">
                <a:solidFill>
                  <a:srgbClr val="17375E"/>
                </a:solidFill>
              </a:rPr>
              <a:t> de </a:t>
            </a:r>
            <a:r>
              <a:rPr lang="en-US" sz="2400" dirty="0" err="1">
                <a:solidFill>
                  <a:srgbClr val="17375E"/>
                </a:solidFill>
              </a:rPr>
              <a:t>Dezvoltare</a:t>
            </a:r>
            <a:r>
              <a:rPr lang="en-US" sz="2400" dirty="0">
                <a:solidFill>
                  <a:srgbClr val="17375E"/>
                </a:solidFill>
              </a:rPr>
              <a:t> </a:t>
            </a:r>
            <a:r>
              <a:rPr lang="en-US" sz="2400" dirty="0" err="1">
                <a:solidFill>
                  <a:srgbClr val="17375E"/>
                </a:solidFill>
              </a:rPr>
              <a:t>Intercomunitar</a:t>
            </a:r>
            <a:r>
              <a:rPr lang="ro-RO" sz="2400" dirty="0">
                <a:solidFill>
                  <a:srgbClr val="17375E"/>
                </a:solidFill>
              </a:rPr>
              <a:t>ă</a:t>
            </a:r>
            <a:r>
              <a:rPr lang="en-US" sz="2400" dirty="0">
                <a:solidFill>
                  <a:srgbClr val="17375E"/>
                </a:solidFill>
              </a:rPr>
              <a:t> </a:t>
            </a:r>
            <a:r>
              <a:rPr lang="en-US" sz="2400" dirty="0" err="1">
                <a:solidFill>
                  <a:srgbClr val="17375E"/>
                </a:solidFill>
              </a:rPr>
              <a:t>sunt</a:t>
            </a:r>
            <a:r>
              <a:rPr lang="en-US" sz="2400" dirty="0">
                <a:solidFill>
                  <a:srgbClr val="17375E"/>
                </a:solidFill>
              </a:rPr>
              <a:t> </a:t>
            </a:r>
            <a:r>
              <a:rPr lang="en-US" sz="2400" dirty="0" err="1">
                <a:solidFill>
                  <a:srgbClr val="17375E"/>
                </a:solidFill>
              </a:rPr>
              <a:t>structuri</a:t>
            </a:r>
            <a:r>
              <a:rPr lang="en-US" sz="2400" dirty="0">
                <a:solidFill>
                  <a:srgbClr val="17375E"/>
                </a:solidFill>
              </a:rPr>
              <a:t> de </a:t>
            </a:r>
            <a:r>
              <a:rPr lang="en-US" sz="2400" dirty="0" err="1">
                <a:solidFill>
                  <a:srgbClr val="17375E"/>
                </a:solidFill>
              </a:rPr>
              <a:t>cooperare</a:t>
            </a:r>
            <a:r>
              <a:rPr lang="en-US" sz="2400" dirty="0">
                <a:solidFill>
                  <a:srgbClr val="17375E"/>
                </a:solidFill>
              </a:rPr>
              <a:t> cu </a:t>
            </a:r>
            <a:r>
              <a:rPr lang="en-US" sz="2400" dirty="0" err="1">
                <a:solidFill>
                  <a:srgbClr val="17375E"/>
                </a:solidFill>
              </a:rPr>
              <a:t>personalitate</a:t>
            </a:r>
            <a:r>
              <a:rPr lang="en-US" sz="2400" dirty="0">
                <a:solidFill>
                  <a:srgbClr val="17375E"/>
                </a:solidFill>
              </a:rPr>
              <a:t> </a:t>
            </a:r>
            <a:r>
              <a:rPr lang="en-US" sz="2400" dirty="0" err="1">
                <a:solidFill>
                  <a:srgbClr val="17375E"/>
                </a:solidFill>
              </a:rPr>
              <a:t>juridic</a:t>
            </a:r>
            <a:r>
              <a:rPr lang="ro-RO" sz="2400" dirty="0">
                <a:solidFill>
                  <a:srgbClr val="17375E"/>
                </a:solidFill>
              </a:rPr>
              <a:t>ă</a:t>
            </a:r>
            <a:r>
              <a:rPr lang="en-US" sz="2400" dirty="0">
                <a:solidFill>
                  <a:srgbClr val="17375E"/>
                </a:solidFill>
              </a:rPr>
              <a:t>, </a:t>
            </a:r>
            <a:r>
              <a:rPr lang="en-US" sz="2400" dirty="0" err="1">
                <a:solidFill>
                  <a:srgbClr val="17375E"/>
                </a:solidFill>
              </a:rPr>
              <a:t>organizate</a:t>
            </a:r>
            <a:r>
              <a:rPr lang="en-US" sz="2400" dirty="0">
                <a:solidFill>
                  <a:srgbClr val="17375E"/>
                </a:solidFill>
              </a:rPr>
              <a:t> </a:t>
            </a:r>
            <a:r>
              <a:rPr lang="ro-RO" sz="2400" dirty="0">
                <a:solidFill>
                  <a:srgbClr val="17375E"/>
                </a:solidFill>
              </a:rPr>
              <a:t>î</a:t>
            </a:r>
            <a:r>
              <a:rPr lang="en-US" sz="2400" dirty="0">
                <a:solidFill>
                  <a:srgbClr val="17375E"/>
                </a:solidFill>
              </a:rPr>
              <a:t>n </a:t>
            </a:r>
            <a:r>
              <a:rPr lang="en-US" sz="2400" dirty="0" err="1">
                <a:solidFill>
                  <a:srgbClr val="17375E"/>
                </a:solidFill>
              </a:rPr>
              <a:t>conformitate</a:t>
            </a:r>
            <a:r>
              <a:rPr lang="en-US" sz="2400" dirty="0">
                <a:solidFill>
                  <a:srgbClr val="17375E"/>
                </a:solidFill>
              </a:rPr>
              <a:t> cu </a:t>
            </a:r>
            <a:r>
              <a:rPr lang="en-US" sz="2400" dirty="0" err="1">
                <a:solidFill>
                  <a:srgbClr val="17375E"/>
                </a:solidFill>
              </a:rPr>
              <a:t>legea</a:t>
            </a:r>
            <a:r>
              <a:rPr lang="en-US" sz="2400" dirty="0">
                <a:solidFill>
                  <a:srgbClr val="17375E"/>
                </a:solidFill>
              </a:rPr>
              <a:t> </a:t>
            </a:r>
            <a:r>
              <a:rPr lang="en-US" sz="2400" dirty="0" err="1">
                <a:solidFill>
                  <a:srgbClr val="17375E"/>
                </a:solidFill>
              </a:rPr>
              <a:t>privat</a:t>
            </a:r>
            <a:r>
              <a:rPr lang="ro-RO" sz="2400" dirty="0">
                <a:solidFill>
                  <a:srgbClr val="17375E"/>
                </a:solidFill>
              </a:rPr>
              <a:t>ă</a:t>
            </a:r>
            <a:r>
              <a:rPr lang="en-US" sz="2400" dirty="0">
                <a:solidFill>
                  <a:srgbClr val="17375E"/>
                </a:solidFill>
              </a:rPr>
              <a:t> (</a:t>
            </a:r>
            <a:r>
              <a:rPr lang="en-US" sz="2400" dirty="0" err="1">
                <a:solidFill>
                  <a:srgbClr val="17375E"/>
                </a:solidFill>
              </a:rPr>
              <a:t>creat</a:t>
            </a:r>
            <a:r>
              <a:rPr lang="ro-RO" sz="2400" dirty="0">
                <a:solidFill>
                  <a:srgbClr val="17375E"/>
                </a:solidFill>
              </a:rPr>
              <a:t>ă</a:t>
            </a:r>
            <a:r>
              <a:rPr lang="en-US" sz="2400" dirty="0">
                <a:solidFill>
                  <a:srgbClr val="17375E"/>
                </a:solidFill>
              </a:rPr>
              <a:t> </a:t>
            </a:r>
            <a:r>
              <a:rPr lang="ro-RO" sz="2400" dirty="0">
                <a:solidFill>
                  <a:srgbClr val="17375E"/>
                </a:solidFill>
              </a:rPr>
              <a:t>î</a:t>
            </a:r>
            <a:r>
              <a:rPr lang="en-US" sz="2400" dirty="0">
                <a:solidFill>
                  <a:srgbClr val="17375E"/>
                </a:solidFill>
              </a:rPr>
              <a:t>n </a:t>
            </a:r>
            <a:r>
              <a:rPr lang="en-US" sz="2400" dirty="0" err="1">
                <a:solidFill>
                  <a:srgbClr val="17375E"/>
                </a:solidFill>
              </a:rPr>
              <a:t>conformitate</a:t>
            </a:r>
            <a:r>
              <a:rPr lang="en-US" sz="2400" dirty="0">
                <a:solidFill>
                  <a:srgbClr val="17375E"/>
                </a:solidFill>
              </a:rPr>
              <a:t> cu </a:t>
            </a:r>
            <a:r>
              <a:rPr lang="en-US" sz="2400" dirty="0" err="1">
                <a:solidFill>
                  <a:srgbClr val="17375E"/>
                </a:solidFill>
              </a:rPr>
              <a:t>prevederile</a:t>
            </a:r>
            <a:r>
              <a:rPr lang="en-US" sz="2400" dirty="0">
                <a:solidFill>
                  <a:srgbClr val="17375E"/>
                </a:solidFill>
              </a:rPr>
              <a:t> </a:t>
            </a:r>
            <a:r>
              <a:rPr lang="en-US" sz="2400" dirty="0" err="1">
                <a:solidFill>
                  <a:srgbClr val="17375E"/>
                </a:solidFill>
              </a:rPr>
              <a:t>Ordonan</a:t>
            </a:r>
            <a:r>
              <a:rPr lang="ro-RO" sz="2400" dirty="0">
                <a:solidFill>
                  <a:srgbClr val="17375E"/>
                </a:solidFill>
              </a:rPr>
              <a:t>ț</a:t>
            </a:r>
            <a:r>
              <a:rPr lang="en-US" sz="2400" dirty="0" err="1">
                <a:solidFill>
                  <a:srgbClr val="17375E"/>
                </a:solidFill>
              </a:rPr>
              <a:t>ei</a:t>
            </a:r>
            <a:r>
              <a:rPr lang="en-US" sz="2400" dirty="0">
                <a:solidFill>
                  <a:srgbClr val="17375E"/>
                </a:solidFill>
              </a:rPr>
              <a:t> </a:t>
            </a:r>
            <a:r>
              <a:rPr lang="en-US" sz="2400" dirty="0" err="1">
                <a:solidFill>
                  <a:srgbClr val="17375E"/>
                </a:solidFill>
              </a:rPr>
              <a:t>Guvernului</a:t>
            </a:r>
            <a:r>
              <a:rPr lang="en-US" sz="2400" dirty="0">
                <a:solidFill>
                  <a:srgbClr val="17375E"/>
                </a:solidFill>
              </a:rPr>
              <a:t> </a:t>
            </a:r>
            <a:r>
              <a:rPr lang="en-US" sz="2400" dirty="0" err="1">
                <a:solidFill>
                  <a:srgbClr val="17375E"/>
                </a:solidFill>
              </a:rPr>
              <a:t>nr</a:t>
            </a:r>
            <a:r>
              <a:rPr lang="en-US" sz="2400" dirty="0">
                <a:solidFill>
                  <a:srgbClr val="17375E"/>
                </a:solidFill>
              </a:rPr>
              <a:t>. 26/2000 </a:t>
            </a:r>
            <a:r>
              <a:rPr lang="en-US" sz="2400" dirty="0" err="1">
                <a:solidFill>
                  <a:srgbClr val="17375E"/>
                </a:solidFill>
              </a:rPr>
              <a:t>privind</a:t>
            </a:r>
            <a:r>
              <a:rPr lang="en-US" sz="2400" dirty="0">
                <a:solidFill>
                  <a:srgbClr val="17375E"/>
                </a:solidFill>
              </a:rPr>
              <a:t> </a:t>
            </a:r>
            <a:r>
              <a:rPr lang="en-US" sz="2400" dirty="0" err="1">
                <a:solidFill>
                  <a:srgbClr val="17375E"/>
                </a:solidFill>
              </a:rPr>
              <a:t>asocia</a:t>
            </a:r>
            <a:r>
              <a:rPr lang="ro-RO" sz="2400" dirty="0">
                <a:solidFill>
                  <a:srgbClr val="17375E"/>
                </a:solidFill>
              </a:rPr>
              <a:t>ț</a:t>
            </a:r>
            <a:r>
              <a:rPr lang="en-US" sz="2400" dirty="0" err="1">
                <a:solidFill>
                  <a:srgbClr val="17375E"/>
                </a:solidFill>
              </a:rPr>
              <a:t>iile</a:t>
            </a:r>
            <a:r>
              <a:rPr lang="en-US" sz="2400" dirty="0">
                <a:solidFill>
                  <a:srgbClr val="17375E"/>
                </a:solidFill>
              </a:rPr>
              <a:t> </a:t>
            </a:r>
            <a:r>
              <a:rPr lang="ro-RO" sz="2400" dirty="0">
                <a:solidFill>
                  <a:srgbClr val="17375E"/>
                </a:solidFill>
              </a:rPr>
              <a:t>ș</a:t>
            </a:r>
            <a:r>
              <a:rPr lang="en-US" sz="2400" dirty="0" err="1">
                <a:solidFill>
                  <a:srgbClr val="17375E"/>
                </a:solidFill>
              </a:rPr>
              <a:t>i</a:t>
            </a:r>
            <a:r>
              <a:rPr lang="en-US" sz="2400" dirty="0">
                <a:solidFill>
                  <a:srgbClr val="17375E"/>
                </a:solidFill>
              </a:rPr>
              <a:t> </a:t>
            </a:r>
            <a:r>
              <a:rPr lang="en-US" sz="2400" dirty="0" err="1">
                <a:solidFill>
                  <a:srgbClr val="17375E"/>
                </a:solidFill>
              </a:rPr>
              <a:t>funda</a:t>
            </a:r>
            <a:r>
              <a:rPr lang="ro-RO" sz="2400" dirty="0">
                <a:solidFill>
                  <a:srgbClr val="17375E"/>
                </a:solidFill>
              </a:rPr>
              <a:t>ț</a:t>
            </a:r>
            <a:r>
              <a:rPr lang="en-US" sz="2400" dirty="0" err="1">
                <a:solidFill>
                  <a:srgbClr val="17375E"/>
                </a:solidFill>
              </a:rPr>
              <a:t>iile</a:t>
            </a:r>
            <a:r>
              <a:rPr lang="en-US" sz="2400" dirty="0">
                <a:solidFill>
                  <a:srgbClr val="17375E"/>
                </a:solidFill>
              </a:rPr>
              <a:t>), </a:t>
            </a:r>
            <a:r>
              <a:rPr lang="en-US" sz="2400" dirty="0" err="1">
                <a:solidFill>
                  <a:srgbClr val="17375E"/>
                </a:solidFill>
              </a:rPr>
              <a:t>av</a:t>
            </a:r>
            <a:r>
              <a:rPr lang="ro-RO" sz="2400" dirty="0">
                <a:solidFill>
                  <a:srgbClr val="17375E"/>
                </a:solidFill>
              </a:rPr>
              <a:t>â</a:t>
            </a:r>
            <a:r>
              <a:rPr lang="en-US" sz="2400" dirty="0" err="1">
                <a:solidFill>
                  <a:srgbClr val="17375E"/>
                </a:solidFill>
              </a:rPr>
              <a:t>nd</a:t>
            </a:r>
            <a:r>
              <a:rPr lang="en-US" sz="2400" dirty="0">
                <a:solidFill>
                  <a:srgbClr val="17375E"/>
                </a:solidFill>
              </a:rPr>
              <a:t> </a:t>
            </a:r>
            <a:r>
              <a:rPr lang="en-US" sz="2400" dirty="0" err="1">
                <a:solidFill>
                  <a:srgbClr val="17375E"/>
                </a:solidFill>
              </a:rPr>
              <a:t>statut</a:t>
            </a:r>
            <a:r>
              <a:rPr lang="en-US" sz="2400" dirty="0">
                <a:solidFill>
                  <a:srgbClr val="17375E"/>
                </a:solidFill>
              </a:rPr>
              <a:t> de </a:t>
            </a:r>
            <a:r>
              <a:rPr lang="en-US" sz="2400" dirty="0" err="1">
                <a:solidFill>
                  <a:srgbClr val="17375E"/>
                </a:solidFill>
              </a:rPr>
              <a:t>utilitate</a:t>
            </a:r>
            <a:r>
              <a:rPr lang="en-US" sz="2400" dirty="0">
                <a:solidFill>
                  <a:srgbClr val="17375E"/>
                </a:solidFill>
              </a:rPr>
              <a:t> </a:t>
            </a:r>
            <a:r>
              <a:rPr lang="en-US" sz="2400" dirty="0" err="1">
                <a:solidFill>
                  <a:srgbClr val="17375E"/>
                </a:solidFill>
              </a:rPr>
              <a:t>publica</a:t>
            </a:r>
            <a:r>
              <a:rPr lang="en-US" sz="2400" dirty="0">
                <a:solidFill>
                  <a:srgbClr val="17375E"/>
                </a:solidFill>
              </a:rPr>
              <a:t>. </a:t>
            </a:r>
            <a:endParaRPr lang="ro-RO" sz="2400" dirty="0">
              <a:solidFill>
                <a:srgbClr val="17375E"/>
              </a:solidFill>
            </a:endParaRPr>
          </a:p>
          <a:p>
            <a:pPr eaLnBrk="1" hangingPunct="1">
              <a:buBlip>
                <a:blip r:embed="rId3"/>
              </a:buBlip>
            </a:pPr>
            <a:r>
              <a:rPr lang="en-US" sz="2400" dirty="0">
                <a:solidFill>
                  <a:srgbClr val="17375E"/>
                </a:solidFill>
              </a:rPr>
              <a:t>Ent</a:t>
            </a:r>
            <a:r>
              <a:rPr lang="ro-RO" sz="2400" dirty="0">
                <a:solidFill>
                  <a:srgbClr val="17375E"/>
                </a:solidFill>
              </a:rPr>
              <a:t>i</a:t>
            </a:r>
            <a:r>
              <a:rPr lang="en-US" sz="2400" dirty="0">
                <a:solidFill>
                  <a:srgbClr val="17375E"/>
                </a:solidFill>
              </a:rPr>
              <a:t>t</a:t>
            </a:r>
            <a:r>
              <a:rPr lang="ro-RO" sz="2400" dirty="0">
                <a:solidFill>
                  <a:srgbClr val="17375E"/>
                </a:solidFill>
              </a:rPr>
              <a:t>ăț</a:t>
            </a:r>
            <a:r>
              <a:rPr lang="en-US" sz="2400" dirty="0" err="1">
                <a:solidFill>
                  <a:srgbClr val="17375E"/>
                </a:solidFill>
              </a:rPr>
              <a:t>ile</a:t>
            </a:r>
            <a:r>
              <a:rPr lang="en-US" sz="2400" dirty="0">
                <a:solidFill>
                  <a:srgbClr val="17375E"/>
                </a:solidFill>
              </a:rPr>
              <a:t> ADI </a:t>
            </a:r>
            <a:r>
              <a:rPr lang="en-US" sz="2400" dirty="0" err="1">
                <a:solidFill>
                  <a:srgbClr val="17375E"/>
                </a:solidFill>
              </a:rPr>
              <a:t>primesc</a:t>
            </a:r>
            <a:r>
              <a:rPr lang="en-US" sz="2400" dirty="0">
                <a:solidFill>
                  <a:srgbClr val="17375E"/>
                </a:solidFill>
              </a:rPr>
              <a:t> un </a:t>
            </a:r>
            <a:r>
              <a:rPr lang="en-US" sz="2400" dirty="0" err="1">
                <a:solidFill>
                  <a:srgbClr val="17375E"/>
                </a:solidFill>
              </a:rPr>
              <a:t>mandat</a:t>
            </a:r>
            <a:r>
              <a:rPr lang="en-US" sz="2400" dirty="0">
                <a:solidFill>
                  <a:srgbClr val="17375E"/>
                </a:solidFill>
              </a:rPr>
              <a:t> special din </a:t>
            </a:r>
            <a:r>
              <a:rPr lang="en-US" sz="2400" dirty="0" err="1">
                <a:solidFill>
                  <a:srgbClr val="17375E"/>
                </a:solidFill>
              </a:rPr>
              <a:t>partea</a:t>
            </a:r>
            <a:r>
              <a:rPr lang="en-US" sz="2400" dirty="0">
                <a:solidFill>
                  <a:srgbClr val="17375E"/>
                </a:solidFill>
              </a:rPr>
              <a:t> unit</a:t>
            </a:r>
            <a:r>
              <a:rPr lang="ro-RO" sz="2400" dirty="0">
                <a:solidFill>
                  <a:srgbClr val="17375E"/>
                </a:solidFill>
              </a:rPr>
              <a:t>ăț</a:t>
            </a:r>
            <a:r>
              <a:rPr lang="en-US" sz="2400" dirty="0" err="1">
                <a:solidFill>
                  <a:srgbClr val="17375E"/>
                </a:solidFill>
              </a:rPr>
              <a:t>ilor</a:t>
            </a:r>
            <a:r>
              <a:rPr lang="en-US" sz="2400" dirty="0">
                <a:solidFill>
                  <a:srgbClr val="17375E"/>
                </a:solidFill>
              </a:rPr>
              <a:t> </a:t>
            </a:r>
            <a:r>
              <a:rPr lang="en-US" sz="2400" dirty="0" err="1">
                <a:solidFill>
                  <a:srgbClr val="17375E"/>
                </a:solidFill>
              </a:rPr>
              <a:t>administrativ-teritoriale</a:t>
            </a:r>
            <a:r>
              <a:rPr lang="en-US" sz="2400" dirty="0">
                <a:solidFill>
                  <a:srgbClr val="17375E"/>
                </a:solidFill>
              </a:rPr>
              <a:t> </a:t>
            </a:r>
            <a:r>
              <a:rPr lang="ro-RO" sz="2400" dirty="0">
                <a:solidFill>
                  <a:srgbClr val="17375E"/>
                </a:solidFill>
              </a:rPr>
              <a:t>ș</a:t>
            </a:r>
            <a:r>
              <a:rPr lang="en-US" sz="2400" dirty="0" err="1">
                <a:solidFill>
                  <a:srgbClr val="17375E"/>
                </a:solidFill>
              </a:rPr>
              <a:t>i</a:t>
            </a:r>
            <a:r>
              <a:rPr lang="en-US" sz="2400" dirty="0">
                <a:solidFill>
                  <a:srgbClr val="17375E"/>
                </a:solidFill>
              </a:rPr>
              <a:t> ac</a:t>
            </a:r>
            <a:r>
              <a:rPr lang="ro-RO" sz="2400" dirty="0">
                <a:solidFill>
                  <a:srgbClr val="17375E"/>
                </a:solidFill>
              </a:rPr>
              <a:t>ț</a:t>
            </a:r>
            <a:r>
              <a:rPr lang="en-US" sz="2400" dirty="0" err="1">
                <a:solidFill>
                  <a:srgbClr val="17375E"/>
                </a:solidFill>
              </a:rPr>
              <a:t>ioneaza</a:t>
            </a:r>
            <a:r>
              <a:rPr lang="en-US" sz="2400" dirty="0">
                <a:solidFill>
                  <a:srgbClr val="17375E"/>
                </a:solidFill>
              </a:rPr>
              <a:t> </a:t>
            </a:r>
            <a:r>
              <a:rPr lang="ro-RO" sz="2400" dirty="0">
                <a:solidFill>
                  <a:srgbClr val="17375E"/>
                </a:solidFill>
              </a:rPr>
              <a:t>î</a:t>
            </a:r>
            <a:r>
              <a:rPr lang="en-US" sz="2400" dirty="0">
                <a:solidFill>
                  <a:srgbClr val="17375E"/>
                </a:solidFill>
              </a:rPr>
              <a:t>n </a:t>
            </a:r>
            <a:r>
              <a:rPr lang="en-US" sz="2400" dirty="0" err="1">
                <a:solidFill>
                  <a:srgbClr val="17375E"/>
                </a:solidFill>
              </a:rPr>
              <a:t>numele</a:t>
            </a:r>
            <a:r>
              <a:rPr lang="en-US" sz="2400" dirty="0">
                <a:solidFill>
                  <a:srgbClr val="17375E"/>
                </a:solidFill>
              </a:rPr>
              <a:t> </a:t>
            </a:r>
            <a:r>
              <a:rPr lang="en-US" sz="2400" dirty="0" err="1">
                <a:solidFill>
                  <a:srgbClr val="17375E"/>
                </a:solidFill>
              </a:rPr>
              <a:t>lor</a:t>
            </a:r>
            <a:r>
              <a:rPr lang="en-US" sz="2400" dirty="0">
                <a:solidFill>
                  <a:srgbClr val="17375E"/>
                </a:solidFill>
              </a:rPr>
              <a:t> </a:t>
            </a:r>
            <a:r>
              <a:rPr lang="en-US" sz="2400" dirty="0" err="1">
                <a:solidFill>
                  <a:srgbClr val="17375E"/>
                </a:solidFill>
              </a:rPr>
              <a:t>pentru</a:t>
            </a:r>
            <a:r>
              <a:rPr lang="en-US" sz="2400" dirty="0">
                <a:solidFill>
                  <a:srgbClr val="17375E"/>
                </a:solidFill>
              </a:rPr>
              <a:t> a r</a:t>
            </a:r>
            <a:r>
              <a:rPr lang="ro-RO" sz="2400" dirty="0">
                <a:solidFill>
                  <a:srgbClr val="17375E"/>
                </a:solidFill>
              </a:rPr>
              <a:t>ă</a:t>
            </a:r>
            <a:r>
              <a:rPr lang="en-US" sz="2400" dirty="0" err="1">
                <a:solidFill>
                  <a:srgbClr val="17375E"/>
                </a:solidFill>
              </a:rPr>
              <a:t>spunde</a:t>
            </a:r>
            <a:r>
              <a:rPr lang="en-US" sz="2400" dirty="0">
                <a:solidFill>
                  <a:srgbClr val="17375E"/>
                </a:solidFill>
              </a:rPr>
              <a:t> </a:t>
            </a:r>
            <a:r>
              <a:rPr lang="en-US" sz="2400" dirty="0" err="1">
                <a:solidFill>
                  <a:srgbClr val="17375E"/>
                </a:solidFill>
              </a:rPr>
              <a:t>nevoilor</a:t>
            </a:r>
            <a:r>
              <a:rPr lang="en-US" sz="2400" dirty="0">
                <a:solidFill>
                  <a:srgbClr val="17375E"/>
                </a:solidFill>
              </a:rPr>
              <a:t> de </a:t>
            </a:r>
            <a:r>
              <a:rPr lang="en-US" sz="2400" dirty="0" err="1">
                <a:solidFill>
                  <a:srgbClr val="17375E"/>
                </a:solidFill>
              </a:rPr>
              <a:t>interes</a:t>
            </a:r>
            <a:r>
              <a:rPr lang="en-US" sz="2400" dirty="0">
                <a:solidFill>
                  <a:srgbClr val="17375E"/>
                </a:solidFill>
              </a:rPr>
              <a:t> general ale </a:t>
            </a:r>
            <a:r>
              <a:rPr lang="en-US" sz="2400" dirty="0" err="1">
                <a:solidFill>
                  <a:srgbClr val="17375E"/>
                </a:solidFill>
              </a:rPr>
              <a:t>comunit</a:t>
            </a:r>
            <a:r>
              <a:rPr lang="ro-RO" sz="2400" dirty="0">
                <a:solidFill>
                  <a:srgbClr val="17375E"/>
                </a:solidFill>
              </a:rPr>
              <a:t>ăț</a:t>
            </a:r>
            <a:r>
              <a:rPr lang="en-US" sz="2400" dirty="0" err="1">
                <a:solidFill>
                  <a:srgbClr val="17375E"/>
                </a:solidFill>
              </a:rPr>
              <a:t>ilor</a:t>
            </a:r>
            <a:r>
              <a:rPr lang="en-US" sz="2400" dirty="0">
                <a:solidFill>
                  <a:srgbClr val="17375E"/>
                </a:solidFill>
              </a:rPr>
              <a:t> </a:t>
            </a:r>
            <a:r>
              <a:rPr lang="en-US" sz="2400" dirty="0" err="1">
                <a:solidFill>
                  <a:srgbClr val="17375E"/>
                </a:solidFill>
              </a:rPr>
              <a:t>asociate</a:t>
            </a:r>
            <a:r>
              <a:rPr lang="en-US" sz="2400" dirty="0">
                <a:solidFill>
                  <a:srgbClr val="17375E"/>
                </a:solidFill>
              </a:rPr>
              <a:t> </a:t>
            </a:r>
            <a:r>
              <a:rPr lang="ro-RO" sz="2400" dirty="0">
                <a:solidFill>
                  <a:srgbClr val="17375E"/>
                </a:solidFill>
              </a:rPr>
              <a:t>î</a:t>
            </a:r>
            <a:r>
              <a:rPr lang="en-US" sz="2400" dirty="0">
                <a:solidFill>
                  <a:srgbClr val="17375E"/>
                </a:solidFill>
              </a:rPr>
              <a:t>n </a:t>
            </a:r>
            <a:r>
              <a:rPr lang="en-US" sz="2400" dirty="0" err="1">
                <a:solidFill>
                  <a:srgbClr val="17375E"/>
                </a:solidFill>
              </a:rPr>
              <a:t>ceea</a:t>
            </a:r>
            <a:r>
              <a:rPr lang="en-US" sz="2400" dirty="0">
                <a:solidFill>
                  <a:srgbClr val="17375E"/>
                </a:solidFill>
              </a:rPr>
              <a:t> </a:t>
            </a:r>
            <a:r>
              <a:rPr lang="en-US" sz="2400" dirty="0" err="1">
                <a:solidFill>
                  <a:srgbClr val="17375E"/>
                </a:solidFill>
              </a:rPr>
              <a:t>ce</a:t>
            </a:r>
            <a:r>
              <a:rPr lang="en-US" sz="2400" dirty="0">
                <a:solidFill>
                  <a:srgbClr val="17375E"/>
                </a:solidFill>
              </a:rPr>
              <a:t> </a:t>
            </a:r>
            <a:r>
              <a:rPr lang="en-US" sz="2400" dirty="0" err="1">
                <a:solidFill>
                  <a:srgbClr val="17375E"/>
                </a:solidFill>
              </a:rPr>
              <a:t>prive</a:t>
            </a:r>
            <a:r>
              <a:rPr lang="ro-RO" sz="2400" dirty="0">
                <a:solidFill>
                  <a:srgbClr val="17375E"/>
                </a:solidFill>
              </a:rPr>
              <a:t>ș</a:t>
            </a:r>
            <a:r>
              <a:rPr lang="en-US" sz="2400" dirty="0" err="1">
                <a:solidFill>
                  <a:srgbClr val="17375E"/>
                </a:solidFill>
              </a:rPr>
              <a:t>te</a:t>
            </a:r>
            <a:r>
              <a:rPr lang="en-US" sz="2400" dirty="0">
                <a:solidFill>
                  <a:srgbClr val="17375E"/>
                </a:solidFill>
              </a:rPr>
              <a:t> </a:t>
            </a:r>
            <a:r>
              <a:rPr lang="en-US" sz="2400" dirty="0" err="1">
                <a:solidFill>
                  <a:srgbClr val="17375E"/>
                </a:solidFill>
              </a:rPr>
              <a:t>organizarea</a:t>
            </a:r>
            <a:r>
              <a:rPr lang="en-US" sz="2400" dirty="0">
                <a:solidFill>
                  <a:srgbClr val="17375E"/>
                </a:solidFill>
              </a:rPr>
              <a:t>, </a:t>
            </a:r>
            <a:r>
              <a:rPr lang="en-US" sz="2400" dirty="0" err="1">
                <a:solidFill>
                  <a:srgbClr val="17375E"/>
                </a:solidFill>
              </a:rPr>
              <a:t>finan</a:t>
            </a:r>
            <a:r>
              <a:rPr lang="ro-RO" sz="2400" dirty="0">
                <a:solidFill>
                  <a:srgbClr val="17375E"/>
                </a:solidFill>
              </a:rPr>
              <a:t>ț</a:t>
            </a:r>
            <a:r>
              <a:rPr lang="en-US" sz="2400" dirty="0">
                <a:solidFill>
                  <a:srgbClr val="17375E"/>
                </a:solidFill>
              </a:rPr>
              <a:t>area, </a:t>
            </a:r>
            <a:r>
              <a:rPr lang="en-US" sz="2400" dirty="0" err="1">
                <a:solidFill>
                  <a:srgbClr val="17375E"/>
                </a:solidFill>
              </a:rPr>
              <a:t>operarea</a:t>
            </a:r>
            <a:r>
              <a:rPr lang="en-US" sz="2400" dirty="0">
                <a:solidFill>
                  <a:srgbClr val="17375E"/>
                </a:solidFill>
              </a:rPr>
              <a:t>, </a:t>
            </a:r>
            <a:r>
              <a:rPr lang="en-US" sz="2400" dirty="0" err="1">
                <a:solidFill>
                  <a:srgbClr val="17375E"/>
                </a:solidFill>
              </a:rPr>
              <a:t>monitorizarea</a:t>
            </a:r>
            <a:r>
              <a:rPr lang="en-US" sz="2400" dirty="0">
                <a:solidFill>
                  <a:srgbClr val="17375E"/>
                </a:solidFill>
              </a:rPr>
              <a:t> </a:t>
            </a:r>
            <a:r>
              <a:rPr lang="ro-RO" sz="2400" dirty="0">
                <a:solidFill>
                  <a:srgbClr val="17375E"/>
                </a:solidFill>
              </a:rPr>
              <a:t>ș</a:t>
            </a:r>
            <a:r>
              <a:rPr lang="en-US" sz="2400" dirty="0" err="1">
                <a:solidFill>
                  <a:srgbClr val="17375E"/>
                </a:solidFill>
              </a:rPr>
              <a:t>i</a:t>
            </a:r>
            <a:r>
              <a:rPr lang="en-US" sz="2400" dirty="0">
                <a:solidFill>
                  <a:srgbClr val="17375E"/>
                </a:solidFill>
              </a:rPr>
              <a:t> </a:t>
            </a:r>
            <a:r>
              <a:rPr lang="en-US" sz="2400" dirty="0" err="1">
                <a:solidFill>
                  <a:srgbClr val="17375E"/>
                </a:solidFill>
              </a:rPr>
              <a:t>gestionarea</a:t>
            </a:r>
            <a:r>
              <a:rPr lang="en-US" sz="2400" dirty="0">
                <a:solidFill>
                  <a:srgbClr val="17375E"/>
                </a:solidFill>
              </a:rPr>
              <a:t> </a:t>
            </a:r>
            <a:r>
              <a:rPr lang="en-US" sz="2400" dirty="0" err="1">
                <a:solidFill>
                  <a:srgbClr val="17375E"/>
                </a:solidFill>
              </a:rPr>
              <a:t>serviciilor</a:t>
            </a:r>
            <a:r>
              <a:rPr lang="en-US" sz="2400" dirty="0">
                <a:solidFill>
                  <a:srgbClr val="17375E"/>
                </a:solidFill>
              </a:rPr>
              <a:t> </a:t>
            </a:r>
            <a:r>
              <a:rPr lang="en-US" sz="2400" dirty="0" err="1">
                <a:solidFill>
                  <a:srgbClr val="17375E"/>
                </a:solidFill>
              </a:rPr>
              <a:t>publice</a:t>
            </a:r>
            <a:r>
              <a:rPr lang="en-US" sz="2400" dirty="0">
                <a:solidFill>
                  <a:srgbClr val="17375E"/>
                </a:solidFill>
              </a:rPr>
              <a:t> locale </a:t>
            </a:r>
            <a:r>
              <a:rPr lang="ro-RO" sz="2400" dirty="0">
                <a:solidFill>
                  <a:srgbClr val="17375E"/>
                </a:solidFill>
              </a:rPr>
              <a:t>î</a:t>
            </a:r>
            <a:r>
              <a:rPr lang="en-US" sz="2400" dirty="0">
                <a:solidFill>
                  <a:srgbClr val="17375E"/>
                </a:solidFill>
              </a:rPr>
              <a:t>n </a:t>
            </a:r>
            <a:r>
              <a:rPr lang="en-US" sz="2400" dirty="0" err="1">
                <a:solidFill>
                  <a:srgbClr val="17375E"/>
                </a:solidFill>
              </a:rPr>
              <a:t>baza</a:t>
            </a:r>
            <a:r>
              <a:rPr lang="en-US" sz="2400" dirty="0">
                <a:solidFill>
                  <a:srgbClr val="17375E"/>
                </a:solidFill>
              </a:rPr>
              <a:t> </a:t>
            </a:r>
            <a:r>
              <a:rPr lang="en-US" sz="2400" dirty="0" err="1">
                <a:solidFill>
                  <a:srgbClr val="17375E"/>
                </a:solidFill>
              </a:rPr>
              <a:t>propriilor</a:t>
            </a:r>
            <a:r>
              <a:rPr lang="en-US" sz="2400" dirty="0">
                <a:solidFill>
                  <a:srgbClr val="17375E"/>
                </a:solidFill>
              </a:rPr>
              <a:t> </a:t>
            </a:r>
            <a:r>
              <a:rPr lang="en-US" sz="2400" dirty="0" err="1">
                <a:solidFill>
                  <a:srgbClr val="17375E"/>
                </a:solidFill>
              </a:rPr>
              <a:t>responsabilit</a:t>
            </a:r>
            <a:r>
              <a:rPr lang="ro-RO" sz="2400" dirty="0">
                <a:solidFill>
                  <a:srgbClr val="17375E"/>
                </a:solidFill>
              </a:rPr>
              <a:t>ăț</a:t>
            </a:r>
            <a:r>
              <a:rPr lang="en-US" sz="2400" dirty="0" err="1">
                <a:solidFill>
                  <a:srgbClr val="17375E"/>
                </a:solidFill>
              </a:rPr>
              <a:t>i</a:t>
            </a:r>
            <a:r>
              <a:rPr lang="en-US" sz="2400" dirty="0">
                <a:solidFill>
                  <a:srgbClr val="17375E"/>
                </a:solidFill>
              </a:rPr>
              <a:t>.</a:t>
            </a:r>
          </a:p>
          <a:p>
            <a:pPr eaLnBrk="1" hangingPunct="1">
              <a:buBlip>
                <a:blip r:embed="rId3"/>
              </a:buBlip>
            </a:pPr>
            <a:endParaRPr lang="en-GB" sz="2400" dirty="0">
              <a:solidFill>
                <a:srgbClr val="17375E"/>
              </a:solidFill>
            </a:endParaRPr>
          </a:p>
        </p:txBody>
      </p:sp>
    </p:spTree>
    <p:extLst>
      <p:ext uri="{BB962C8B-B14F-4D97-AF65-F5344CB8AC3E}">
        <p14:creationId xmlns:p14="http://schemas.microsoft.com/office/powerpoint/2010/main" val="31200745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9EBDB3D0-9E83-4264-8AC0-863FAC6AE625}" type="slidenum">
              <a:rPr lang="en-US" altLang="ro-RO" sz="1600">
                <a:solidFill>
                  <a:srgbClr val="898989"/>
                </a:solidFill>
                <a:latin typeface="Arial" panose="020B0604020202020204" pitchFamily="34" charset="0"/>
              </a:rPr>
              <a:pPr>
                <a:spcBef>
                  <a:spcPct val="0"/>
                </a:spcBef>
                <a:buFontTx/>
                <a:buNone/>
              </a:pPr>
              <a:t>3</a:t>
            </a:fld>
            <a:endParaRPr lang="en-US" altLang="ro-RO" sz="1600">
              <a:solidFill>
                <a:srgbClr val="898989"/>
              </a:solidFill>
              <a:latin typeface="Arial" panose="020B0604020202020204" pitchFamily="34"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042400" cy="6858001"/>
          </a:xfrm>
          <a:prstGeom prst="rect">
            <a:avLst/>
          </a:prstGeom>
          <a:noFill/>
          <a:ln>
            <a:noFill/>
          </a:ln>
          <a:extLst/>
        </p:spPr>
      </p:pic>
      <p:sp>
        <p:nvSpPr>
          <p:cNvPr id="6" name="Content Placeholder 2"/>
          <p:cNvSpPr txBox="1">
            <a:spLocks/>
          </p:cNvSpPr>
          <p:nvPr/>
        </p:nvSpPr>
        <p:spPr bwMode="auto">
          <a:xfrm>
            <a:off x="9144000" y="1498600"/>
            <a:ext cx="29464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595959"/>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595959"/>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595959"/>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595959"/>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595959"/>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i="1" dirty="0" err="1">
                <a:solidFill>
                  <a:srgbClr val="17375E"/>
                </a:solidFill>
              </a:rPr>
              <a:t>Reducerea</a:t>
            </a:r>
            <a:r>
              <a:rPr lang="en-US" sz="1600" b="1" i="1" dirty="0">
                <a:solidFill>
                  <a:srgbClr val="17375E"/>
                </a:solidFill>
              </a:rPr>
              <a:t> </a:t>
            </a:r>
            <a:r>
              <a:rPr lang="en-US" sz="1600" b="1" i="1" dirty="0" err="1">
                <a:solidFill>
                  <a:srgbClr val="17375E"/>
                </a:solidFill>
              </a:rPr>
              <a:t>numarului</a:t>
            </a:r>
            <a:r>
              <a:rPr lang="en-US" sz="1600" b="1" i="1" dirty="0">
                <a:solidFill>
                  <a:srgbClr val="17375E"/>
                </a:solidFill>
              </a:rPr>
              <a:t> de </a:t>
            </a:r>
            <a:r>
              <a:rPr lang="en-US" sz="1600" b="1" i="1" dirty="0" err="1">
                <a:solidFill>
                  <a:srgbClr val="17375E"/>
                </a:solidFill>
              </a:rPr>
              <a:t>operatori</a:t>
            </a:r>
            <a:r>
              <a:rPr lang="en-US" sz="1600" b="1" i="1" dirty="0">
                <a:solidFill>
                  <a:srgbClr val="17375E"/>
                </a:solidFill>
              </a:rPr>
              <a:t> de </a:t>
            </a:r>
            <a:r>
              <a:rPr lang="en-US" sz="1600" b="1" i="1" dirty="0" err="1">
                <a:solidFill>
                  <a:srgbClr val="17375E"/>
                </a:solidFill>
              </a:rPr>
              <a:t>apa</a:t>
            </a:r>
            <a:r>
              <a:rPr lang="en-US" sz="1600" b="1" i="1" dirty="0">
                <a:solidFill>
                  <a:srgbClr val="17375E"/>
                </a:solidFill>
              </a:rPr>
              <a:t> </a:t>
            </a:r>
            <a:r>
              <a:rPr lang="en-US" sz="1600" b="1" i="1" dirty="0" err="1">
                <a:solidFill>
                  <a:srgbClr val="17375E"/>
                </a:solidFill>
              </a:rPr>
              <a:t>dupa</a:t>
            </a:r>
            <a:r>
              <a:rPr lang="en-US" sz="1600" b="1" i="1" dirty="0">
                <a:solidFill>
                  <a:srgbClr val="17375E"/>
                </a:solidFill>
              </a:rPr>
              <a:t> 1990</a:t>
            </a:r>
            <a:r>
              <a:rPr lang="ro-RO" sz="1600" b="1" i="1" dirty="0">
                <a:solidFill>
                  <a:srgbClr val="17375E"/>
                </a:solidFill>
              </a:rPr>
              <a:t> </a:t>
            </a:r>
          </a:p>
          <a:p>
            <a:pPr marL="0" indent="0">
              <a:buNone/>
            </a:pPr>
            <a:endParaRPr lang="en-US" sz="1467" b="1" i="1" dirty="0">
              <a:solidFill>
                <a:srgbClr val="17375E"/>
              </a:solidFill>
            </a:endParaRPr>
          </a:p>
          <a:p>
            <a:pPr marL="0" indent="0">
              <a:buNone/>
            </a:pPr>
            <a:r>
              <a:rPr lang="en-US" sz="1467" b="1" i="1" dirty="0">
                <a:solidFill>
                  <a:srgbClr val="17375E"/>
                </a:solidFill>
              </a:rPr>
              <a:t>In 1989</a:t>
            </a:r>
            <a:r>
              <a:rPr lang="ro-RO" sz="1467" b="1" i="1" dirty="0">
                <a:solidFill>
                  <a:srgbClr val="17375E"/>
                </a:solidFill>
              </a:rPr>
              <a:t>: </a:t>
            </a:r>
            <a:r>
              <a:rPr lang="en-US" sz="1467" b="1" i="1" dirty="0">
                <a:solidFill>
                  <a:srgbClr val="17375E"/>
                </a:solidFill>
              </a:rPr>
              <a:t>41 </a:t>
            </a:r>
            <a:r>
              <a:rPr lang="en-US" sz="1467" b="1" i="1" dirty="0" err="1">
                <a:solidFill>
                  <a:srgbClr val="17375E"/>
                </a:solidFill>
              </a:rPr>
              <a:t>judete</a:t>
            </a:r>
            <a:r>
              <a:rPr lang="en-US" sz="1467" b="1" i="1" dirty="0">
                <a:solidFill>
                  <a:srgbClr val="17375E"/>
                </a:solidFill>
              </a:rPr>
              <a:t> / </a:t>
            </a:r>
            <a:r>
              <a:rPr lang="en-US" sz="1467" b="1" i="1" dirty="0" err="1">
                <a:solidFill>
                  <a:srgbClr val="17375E"/>
                </a:solidFill>
              </a:rPr>
              <a:t>peste</a:t>
            </a:r>
            <a:r>
              <a:rPr lang="en-US" sz="1467" b="1" i="1" dirty="0">
                <a:solidFill>
                  <a:srgbClr val="17375E"/>
                </a:solidFill>
              </a:rPr>
              <a:t> 400 de </a:t>
            </a:r>
            <a:r>
              <a:rPr lang="en-US" sz="1467" b="1" i="1" dirty="0" err="1">
                <a:solidFill>
                  <a:srgbClr val="17375E"/>
                </a:solidFill>
              </a:rPr>
              <a:t>operatori</a:t>
            </a:r>
            <a:r>
              <a:rPr lang="en-US" sz="1467" b="1" i="1" dirty="0">
                <a:solidFill>
                  <a:srgbClr val="17375E"/>
                </a:solidFill>
              </a:rPr>
              <a:t> de </a:t>
            </a:r>
            <a:r>
              <a:rPr lang="en-US" sz="1467" b="1" i="1" dirty="0" err="1">
                <a:solidFill>
                  <a:srgbClr val="17375E"/>
                </a:solidFill>
              </a:rPr>
              <a:t>apa</a:t>
            </a:r>
            <a:r>
              <a:rPr lang="en-US" sz="1467" b="1" i="1" dirty="0">
                <a:solidFill>
                  <a:srgbClr val="17375E"/>
                </a:solidFill>
              </a:rPr>
              <a:t>-canal </a:t>
            </a:r>
            <a:r>
              <a:rPr lang="en-US" sz="1467" i="1" dirty="0">
                <a:solidFill>
                  <a:srgbClr val="17375E"/>
                </a:solidFill>
              </a:rPr>
              <a:t>(</a:t>
            </a:r>
            <a:r>
              <a:rPr lang="en-US" sz="1467" i="1" dirty="0" err="1">
                <a:solidFill>
                  <a:srgbClr val="17375E"/>
                </a:solidFill>
              </a:rPr>
              <a:t>locali</a:t>
            </a:r>
            <a:r>
              <a:rPr lang="en-US" sz="1467" i="1" dirty="0">
                <a:solidFill>
                  <a:srgbClr val="17375E"/>
                </a:solidFill>
              </a:rPr>
              <a:t> </a:t>
            </a:r>
            <a:r>
              <a:rPr lang="en-US" sz="1467" i="1" dirty="0" err="1">
                <a:solidFill>
                  <a:srgbClr val="17375E"/>
                </a:solidFill>
              </a:rPr>
              <a:t>si</a:t>
            </a:r>
            <a:r>
              <a:rPr lang="en-US" sz="1467" i="1" dirty="0">
                <a:solidFill>
                  <a:srgbClr val="17375E"/>
                </a:solidFill>
              </a:rPr>
              <a:t> </a:t>
            </a:r>
            <a:r>
              <a:rPr lang="en-US" sz="1467" i="1" dirty="0" err="1">
                <a:solidFill>
                  <a:srgbClr val="17375E"/>
                </a:solidFill>
              </a:rPr>
              <a:t>judeteni</a:t>
            </a:r>
            <a:r>
              <a:rPr lang="en-US" sz="1467" i="1" dirty="0">
                <a:solidFill>
                  <a:srgbClr val="17375E"/>
                </a:solidFill>
              </a:rPr>
              <a:t>) </a:t>
            </a:r>
          </a:p>
          <a:p>
            <a:pPr marL="0" indent="0">
              <a:buNone/>
            </a:pPr>
            <a:endParaRPr lang="en-US" sz="1467" b="1" i="1" dirty="0">
              <a:solidFill>
                <a:srgbClr val="17375E"/>
              </a:solidFill>
            </a:endParaRPr>
          </a:p>
          <a:p>
            <a:pPr marL="0" indent="0">
              <a:buNone/>
            </a:pPr>
            <a:r>
              <a:rPr lang="en-US" sz="1467" b="1" i="1" dirty="0">
                <a:solidFill>
                  <a:srgbClr val="17375E"/>
                </a:solidFill>
              </a:rPr>
              <a:t>In 2009</a:t>
            </a:r>
            <a:r>
              <a:rPr lang="ro-RO" sz="1467" b="1" i="1" dirty="0">
                <a:solidFill>
                  <a:srgbClr val="17375E"/>
                </a:solidFill>
              </a:rPr>
              <a:t>: </a:t>
            </a:r>
            <a:r>
              <a:rPr lang="en-US" sz="1200" b="1" i="1" dirty="0">
                <a:solidFill>
                  <a:srgbClr val="17375E"/>
                </a:solidFill>
              </a:rPr>
              <a:t>42 de </a:t>
            </a:r>
            <a:r>
              <a:rPr lang="en-US" sz="1200" b="1" i="1" dirty="0" err="1">
                <a:solidFill>
                  <a:srgbClr val="17375E"/>
                </a:solidFill>
              </a:rPr>
              <a:t>companii</a:t>
            </a:r>
            <a:r>
              <a:rPr lang="en-US" sz="1200" b="1" i="1" dirty="0">
                <a:solidFill>
                  <a:srgbClr val="17375E"/>
                </a:solidFill>
              </a:rPr>
              <a:t> </a:t>
            </a:r>
            <a:r>
              <a:rPr lang="en-US" sz="1200" b="1" i="1" dirty="0" err="1">
                <a:solidFill>
                  <a:srgbClr val="17375E"/>
                </a:solidFill>
              </a:rPr>
              <a:t>judetene</a:t>
            </a:r>
            <a:r>
              <a:rPr lang="en-US" sz="1200" b="1" i="1" dirty="0">
                <a:solidFill>
                  <a:srgbClr val="17375E"/>
                </a:solidFill>
              </a:rPr>
              <a:t> de </a:t>
            </a:r>
            <a:r>
              <a:rPr lang="en-US" sz="1200" b="1" i="1" dirty="0" err="1">
                <a:solidFill>
                  <a:srgbClr val="17375E"/>
                </a:solidFill>
              </a:rPr>
              <a:t>apa</a:t>
            </a:r>
            <a:r>
              <a:rPr lang="en-US" sz="1200" b="1" i="1" dirty="0">
                <a:solidFill>
                  <a:srgbClr val="17375E"/>
                </a:solidFill>
              </a:rPr>
              <a:t> </a:t>
            </a:r>
            <a:r>
              <a:rPr lang="en-US" sz="1200" i="1" dirty="0">
                <a:solidFill>
                  <a:srgbClr val="17375E"/>
                </a:solidFill>
              </a:rPr>
              <a:t>in Romania</a:t>
            </a:r>
            <a:endParaRPr lang="ro-RO" sz="1200" i="1" dirty="0">
              <a:solidFill>
                <a:srgbClr val="17375E"/>
              </a:solidFill>
            </a:endParaRPr>
          </a:p>
          <a:p>
            <a:pPr marL="0" indent="0">
              <a:buNone/>
            </a:pPr>
            <a:endParaRPr lang="en-US" sz="1200" i="1" dirty="0">
              <a:solidFill>
                <a:srgbClr val="17375E"/>
              </a:solidFill>
            </a:endParaRPr>
          </a:p>
          <a:p>
            <a:pPr marL="0" indent="0">
              <a:buNone/>
            </a:pPr>
            <a:r>
              <a:rPr lang="en-US" sz="1200" i="1" dirty="0">
                <a:solidFill>
                  <a:srgbClr val="17375E"/>
                </a:solidFill>
              </a:rPr>
              <a:t>(</a:t>
            </a:r>
            <a:r>
              <a:rPr lang="en-US" sz="1200" i="1" dirty="0" err="1">
                <a:solidFill>
                  <a:srgbClr val="17375E"/>
                </a:solidFill>
              </a:rPr>
              <a:t>sursa</a:t>
            </a:r>
            <a:r>
              <a:rPr lang="en-US" sz="1200" i="1" dirty="0">
                <a:solidFill>
                  <a:srgbClr val="17375E"/>
                </a:solidFill>
              </a:rPr>
              <a:t> – V. </a:t>
            </a:r>
            <a:r>
              <a:rPr lang="en-US" sz="1200" i="1" dirty="0" err="1">
                <a:solidFill>
                  <a:srgbClr val="17375E"/>
                </a:solidFill>
              </a:rPr>
              <a:t>Ciomos</a:t>
            </a:r>
            <a:r>
              <a:rPr lang="en-US" sz="1200" i="1" dirty="0">
                <a:solidFill>
                  <a:srgbClr val="17375E"/>
                </a:solidFill>
              </a:rPr>
              <a:t>, “</a:t>
            </a:r>
            <a:r>
              <a:rPr lang="en-US" sz="1200" i="1" dirty="0" err="1">
                <a:solidFill>
                  <a:srgbClr val="17375E"/>
                </a:solidFill>
              </a:rPr>
              <a:t>Experienta</a:t>
            </a:r>
            <a:r>
              <a:rPr lang="en-US" sz="1200" i="1" dirty="0">
                <a:solidFill>
                  <a:srgbClr val="17375E"/>
                </a:solidFill>
              </a:rPr>
              <a:t> </a:t>
            </a:r>
            <a:r>
              <a:rPr lang="en-US" sz="1200" i="1" dirty="0" err="1">
                <a:solidFill>
                  <a:srgbClr val="17375E"/>
                </a:solidFill>
              </a:rPr>
              <a:t>Romaniei</a:t>
            </a:r>
            <a:r>
              <a:rPr lang="en-US" sz="1200" i="1" dirty="0">
                <a:solidFill>
                  <a:srgbClr val="17375E"/>
                </a:solidFill>
              </a:rPr>
              <a:t> in </a:t>
            </a:r>
            <a:r>
              <a:rPr lang="en-US" sz="1200" i="1" dirty="0" err="1">
                <a:solidFill>
                  <a:srgbClr val="17375E"/>
                </a:solidFill>
              </a:rPr>
              <a:t>domeniul</a:t>
            </a:r>
            <a:r>
              <a:rPr lang="en-US" sz="1200" i="1" dirty="0">
                <a:solidFill>
                  <a:srgbClr val="17375E"/>
                </a:solidFill>
              </a:rPr>
              <a:t> </a:t>
            </a:r>
            <a:r>
              <a:rPr lang="en-US" sz="1200" i="1" dirty="0" err="1">
                <a:solidFill>
                  <a:srgbClr val="17375E"/>
                </a:solidFill>
              </a:rPr>
              <a:t>regionalizarii</a:t>
            </a:r>
            <a:r>
              <a:rPr lang="en-US" sz="1200" i="1" dirty="0">
                <a:solidFill>
                  <a:srgbClr val="17375E"/>
                </a:solidFill>
              </a:rPr>
              <a:t> </a:t>
            </a:r>
            <a:r>
              <a:rPr lang="en-US" sz="1200" i="1" dirty="0" err="1">
                <a:solidFill>
                  <a:srgbClr val="17375E"/>
                </a:solidFill>
              </a:rPr>
              <a:t>sectorului</a:t>
            </a:r>
            <a:r>
              <a:rPr lang="en-US" sz="1200" i="1" dirty="0">
                <a:solidFill>
                  <a:srgbClr val="17375E"/>
                </a:solidFill>
              </a:rPr>
              <a:t> de </a:t>
            </a:r>
            <a:r>
              <a:rPr lang="en-US" sz="1200" i="1" dirty="0" err="1">
                <a:solidFill>
                  <a:srgbClr val="17375E"/>
                </a:solidFill>
              </a:rPr>
              <a:t>servicii</a:t>
            </a:r>
            <a:r>
              <a:rPr lang="en-US" sz="1200" i="1" dirty="0">
                <a:solidFill>
                  <a:srgbClr val="17375E"/>
                </a:solidFill>
              </a:rPr>
              <a:t> </a:t>
            </a:r>
            <a:r>
              <a:rPr lang="en-US" sz="1200" i="1" dirty="0" err="1">
                <a:solidFill>
                  <a:srgbClr val="17375E"/>
                </a:solidFill>
              </a:rPr>
              <a:t>apa-canalizare</a:t>
            </a:r>
            <a:r>
              <a:rPr lang="en-US" sz="1200" i="1" dirty="0">
                <a:solidFill>
                  <a:srgbClr val="17375E"/>
                </a:solidFill>
              </a:rPr>
              <a:t>”)</a:t>
            </a:r>
          </a:p>
        </p:txBody>
      </p:sp>
    </p:spTree>
    <p:extLst>
      <p:ext uri="{BB962C8B-B14F-4D97-AF65-F5344CB8AC3E}">
        <p14:creationId xmlns:p14="http://schemas.microsoft.com/office/powerpoint/2010/main" val="14369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Rectangle 3"/>
          <p:cNvSpPr txBox="1">
            <a:spLocks noChangeArrowheads="1"/>
          </p:cNvSpPr>
          <p:nvPr/>
        </p:nvSpPr>
        <p:spPr bwMode="auto">
          <a:xfrm>
            <a:off x="0" y="1498600"/>
            <a:ext cx="56896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1pPr>
            <a:lvl2pPr marL="639763" indent="-27305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9pPr>
          </a:lstStyle>
          <a:p>
            <a:pPr lvl="1">
              <a:lnSpc>
                <a:spcPct val="90000"/>
              </a:lnSpc>
              <a:spcBef>
                <a:spcPts val="733"/>
              </a:spcBef>
              <a:buClr>
                <a:schemeClr val="accent1"/>
              </a:buClr>
              <a:buSzPct val="70000"/>
              <a:buFont typeface="Wingdings 2" panose="05020102010507070707" pitchFamily="18" charset="2"/>
              <a:buChar char=""/>
            </a:pPr>
            <a:r>
              <a:rPr lang="ro-RO" altLang="en-US" sz="1867" dirty="0"/>
              <a:t>ARSACIS = </a:t>
            </a:r>
            <a:r>
              <a:rPr lang="ro-RO" altLang="en-US" sz="1867" dirty="0" err="1"/>
              <a:t>Asociaţia</a:t>
            </a:r>
            <a:r>
              <a:rPr lang="ro-RO" altLang="en-US" sz="1867" dirty="0"/>
              <a:t> Regională a Serviciilor de Apa Canal </a:t>
            </a:r>
            <a:r>
              <a:rPr lang="ro-RO" altLang="en-US" sz="1867" dirty="0" err="1"/>
              <a:t>Iaşi</a:t>
            </a:r>
            <a:endParaRPr lang="ro-RO" altLang="en-US" sz="1867" dirty="0"/>
          </a:p>
          <a:p>
            <a:pPr lvl="1">
              <a:lnSpc>
                <a:spcPct val="90000"/>
              </a:lnSpc>
              <a:spcBef>
                <a:spcPts val="733"/>
              </a:spcBef>
              <a:buClr>
                <a:schemeClr val="accent1"/>
              </a:buClr>
              <a:buSzPct val="70000"/>
              <a:buFont typeface="Wingdings 2" panose="05020102010507070707" pitchFamily="18" charset="2"/>
              <a:buChar char=""/>
            </a:pPr>
            <a:endParaRPr lang="ro-RO" altLang="en-US" sz="1867" dirty="0"/>
          </a:p>
          <a:p>
            <a:pPr lvl="1">
              <a:lnSpc>
                <a:spcPct val="90000"/>
              </a:lnSpc>
              <a:spcBef>
                <a:spcPts val="733"/>
              </a:spcBef>
              <a:buClr>
                <a:schemeClr val="accent1"/>
              </a:buClr>
              <a:buSzPct val="70000"/>
              <a:buFont typeface="Wingdings 2" panose="05020102010507070707" pitchFamily="18" charset="2"/>
              <a:buChar char=""/>
            </a:pPr>
            <a:r>
              <a:rPr lang="ro-RO" altLang="en-US" sz="1867" dirty="0"/>
              <a:t>Data </a:t>
            </a:r>
            <a:r>
              <a:rPr lang="ro-RO" altLang="en-US" sz="1867" dirty="0" err="1"/>
              <a:t>înfiinţării</a:t>
            </a:r>
            <a:r>
              <a:rPr lang="ro-RO" altLang="en-US" sz="1867" dirty="0"/>
              <a:t>: 24.01.2008 conform OG 26/2006 privind </a:t>
            </a:r>
            <a:r>
              <a:rPr lang="ro-RO" altLang="en-US" sz="1867" dirty="0" err="1"/>
              <a:t>Asociaţiile</a:t>
            </a:r>
            <a:r>
              <a:rPr lang="ro-RO" altLang="en-US" sz="1867" dirty="0"/>
              <a:t> (transformarea vechii </a:t>
            </a:r>
            <a:r>
              <a:rPr lang="ro-RO" altLang="en-US" sz="1867" dirty="0" err="1"/>
              <a:t>Asociaţii</a:t>
            </a:r>
            <a:r>
              <a:rPr lang="ro-RO" altLang="en-US" sz="1867" dirty="0"/>
              <a:t> </a:t>
            </a:r>
            <a:r>
              <a:rPr lang="ro-RO" altLang="en-US" sz="1867" dirty="0" err="1"/>
              <a:t>înfiinţată</a:t>
            </a:r>
            <a:r>
              <a:rPr lang="ro-RO" altLang="en-US" sz="1867" dirty="0"/>
              <a:t> în 2005)</a:t>
            </a:r>
          </a:p>
          <a:p>
            <a:pPr lvl="1">
              <a:lnSpc>
                <a:spcPct val="90000"/>
              </a:lnSpc>
              <a:spcBef>
                <a:spcPts val="733"/>
              </a:spcBef>
              <a:buClr>
                <a:schemeClr val="accent1"/>
              </a:buClr>
              <a:buSzPct val="70000"/>
              <a:buFont typeface="Wingdings 2" panose="05020102010507070707" pitchFamily="18" charset="2"/>
              <a:buChar char=""/>
            </a:pPr>
            <a:endParaRPr lang="ro-RO" altLang="en-US" sz="1867" dirty="0"/>
          </a:p>
          <a:p>
            <a:pPr lvl="1">
              <a:lnSpc>
                <a:spcPct val="90000"/>
              </a:lnSpc>
              <a:spcBef>
                <a:spcPts val="733"/>
              </a:spcBef>
              <a:buClr>
                <a:schemeClr val="accent1"/>
              </a:buClr>
              <a:buSzPct val="70000"/>
              <a:buFont typeface="Wingdings 2" panose="05020102010507070707" pitchFamily="18" charset="2"/>
              <a:buChar char=""/>
            </a:pPr>
            <a:r>
              <a:rPr lang="ro-RO" altLang="en-US" sz="1867" dirty="0"/>
              <a:t>Membri: </a:t>
            </a:r>
            <a:r>
              <a:rPr lang="en-US" altLang="en-US" sz="1867" dirty="0"/>
              <a:t>108</a:t>
            </a:r>
            <a:r>
              <a:rPr lang="ro-RO" altLang="en-US" sz="1867" dirty="0"/>
              <a:t> </a:t>
            </a:r>
            <a:r>
              <a:rPr lang="ro-RO" altLang="en-US" sz="1867" dirty="0" err="1"/>
              <a:t>Autorităţi</a:t>
            </a:r>
            <a:r>
              <a:rPr lang="ro-RO" altLang="en-US" sz="1867" dirty="0"/>
              <a:t> Locale (CJ </a:t>
            </a:r>
            <a:r>
              <a:rPr lang="ro-RO" altLang="en-US" sz="1867" dirty="0" err="1"/>
              <a:t>Iaşi</a:t>
            </a:r>
            <a:r>
              <a:rPr lang="ro-RO" altLang="en-US" sz="1867" dirty="0"/>
              <a:t> + Municipiul </a:t>
            </a:r>
            <a:r>
              <a:rPr lang="ro-RO" altLang="en-US" sz="1867" dirty="0" err="1"/>
              <a:t>Iaşi</a:t>
            </a:r>
            <a:r>
              <a:rPr lang="ro-RO" altLang="en-US" sz="1867" dirty="0"/>
              <a:t> + </a:t>
            </a:r>
            <a:r>
              <a:rPr lang="ro-RO" altLang="en-US" sz="1867" dirty="0" err="1"/>
              <a:t>Hîrlau</a:t>
            </a:r>
            <a:r>
              <a:rPr lang="ro-RO" altLang="en-US" sz="1867" dirty="0"/>
              <a:t> + Tg. Frumos + Podu Iloaiei +</a:t>
            </a:r>
            <a:r>
              <a:rPr lang="en-US" altLang="en-US" sz="1867" dirty="0"/>
              <a:t> 101</a:t>
            </a:r>
            <a:r>
              <a:rPr lang="ro-RO" altLang="en-US" sz="1867" dirty="0"/>
              <a:t> comune din jud. </a:t>
            </a:r>
            <a:r>
              <a:rPr lang="ro-RO" altLang="en-US" sz="1867" dirty="0" err="1"/>
              <a:t>Iaşi</a:t>
            </a:r>
            <a:r>
              <a:rPr lang="en-US" altLang="en-US" sz="1867" dirty="0"/>
              <a:t>, </a:t>
            </a:r>
            <a:r>
              <a:rPr lang="en-US" altLang="en-US" sz="1867" dirty="0" err="1"/>
              <a:t>Neamt</a:t>
            </a:r>
            <a:r>
              <a:rPr lang="ro-RO" altLang="en-US" sz="1867" dirty="0"/>
              <a:t> </a:t>
            </a:r>
            <a:r>
              <a:rPr lang="ro-RO" altLang="en-US" sz="1867" dirty="0" err="1"/>
              <a:t>şi</a:t>
            </a:r>
            <a:r>
              <a:rPr lang="ro-RO" altLang="en-US" sz="1867" dirty="0"/>
              <a:t> Vaslui)</a:t>
            </a:r>
          </a:p>
          <a:p>
            <a:pPr lvl="1">
              <a:lnSpc>
                <a:spcPct val="90000"/>
              </a:lnSpc>
              <a:spcBef>
                <a:spcPts val="733"/>
              </a:spcBef>
              <a:buClr>
                <a:schemeClr val="accent1"/>
              </a:buClr>
              <a:buSzPct val="70000"/>
              <a:buFont typeface="Wingdings 2" panose="05020102010507070707" pitchFamily="18" charset="2"/>
              <a:buChar char=""/>
            </a:pPr>
            <a:endParaRPr lang="ro-RO" altLang="en-US" sz="1867" dirty="0"/>
          </a:p>
          <a:p>
            <a:pPr lvl="1">
              <a:lnSpc>
                <a:spcPct val="90000"/>
              </a:lnSpc>
              <a:spcBef>
                <a:spcPts val="733"/>
              </a:spcBef>
              <a:buClr>
                <a:schemeClr val="accent1"/>
              </a:buClr>
              <a:buSzPct val="70000"/>
              <a:buFont typeface="Wingdings 2" panose="05020102010507070707" pitchFamily="18" charset="2"/>
              <a:buChar char=""/>
            </a:pPr>
            <a:r>
              <a:rPr lang="ro-RO" altLang="en-US" sz="1867" dirty="0"/>
              <a:t>Sediul social: Octav Băncilă nr.1, </a:t>
            </a:r>
            <a:r>
              <a:rPr lang="ro-RO" altLang="en-US" sz="1867" dirty="0" err="1"/>
              <a:t>Iaşi</a:t>
            </a:r>
            <a:endParaRPr lang="ro-RO" altLang="en-US" sz="1867" dirty="0"/>
          </a:p>
          <a:p>
            <a:pPr lvl="1">
              <a:lnSpc>
                <a:spcPct val="90000"/>
              </a:lnSpc>
              <a:spcBef>
                <a:spcPts val="733"/>
              </a:spcBef>
              <a:buClr>
                <a:schemeClr val="accent1"/>
              </a:buClr>
              <a:buSzPct val="70000"/>
              <a:buFont typeface="Wingdings 2" panose="05020102010507070707" pitchFamily="18" charset="2"/>
              <a:buChar char=""/>
            </a:pPr>
            <a:endParaRPr lang="ro-RO" altLang="en-US" sz="1867" dirty="0"/>
          </a:p>
          <a:p>
            <a:pPr lvl="1">
              <a:lnSpc>
                <a:spcPct val="90000"/>
              </a:lnSpc>
              <a:spcBef>
                <a:spcPts val="733"/>
              </a:spcBef>
              <a:buClr>
                <a:schemeClr val="accent1"/>
              </a:buClr>
              <a:buSzPct val="70000"/>
              <a:buFont typeface="Wingdings 2" panose="05020102010507070707" pitchFamily="18" charset="2"/>
              <a:buChar char=""/>
            </a:pPr>
            <a:r>
              <a:rPr lang="ro-RO" altLang="en-US" sz="1867" dirty="0"/>
              <a:t>Director: ing. </a:t>
            </a:r>
            <a:r>
              <a:rPr lang="en-US" altLang="en-US" sz="1867" dirty="0" err="1"/>
              <a:t>Jelea</a:t>
            </a:r>
            <a:r>
              <a:rPr lang="en-US" altLang="en-US" sz="1867" dirty="0"/>
              <a:t> Iulian</a:t>
            </a:r>
            <a:endParaRPr lang="ro-RO" altLang="en-US" sz="1867" dirty="0"/>
          </a:p>
          <a:p>
            <a:pPr lvl="1">
              <a:spcBef>
                <a:spcPts val="733"/>
              </a:spcBef>
              <a:buClr>
                <a:schemeClr val="accent1"/>
              </a:buClr>
              <a:buSzPct val="70000"/>
              <a:buFont typeface="Wingdings 2" panose="05020102010507070707" pitchFamily="18" charset="2"/>
              <a:buChar char=""/>
            </a:pPr>
            <a:endParaRPr lang="ro-RO" altLang="en-US" sz="1867" dirty="0"/>
          </a:p>
        </p:txBody>
      </p:sp>
      <p:pic>
        <p:nvPicPr>
          <p:cNvPr id="7" name="Picture 6" descr="arsacis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0015" y="49044"/>
            <a:ext cx="2663301" cy="216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12976"/>
            <a:ext cx="6011333"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4130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61734" y="1553243"/>
            <a:ext cx="6468533" cy="506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65513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sz="quarter" idx="4294967295"/>
          </p:nvPr>
        </p:nvSpPr>
        <p:spPr>
          <a:xfrm>
            <a:off x="415635" y="1219198"/>
            <a:ext cx="11379200" cy="5227901"/>
          </a:xfrm>
          <a:prstGeom prst="rect">
            <a:avLst/>
          </a:prstGeom>
        </p:spPr>
        <p:txBody>
          <a:bodyPr/>
          <a:lstStyle/>
          <a:p>
            <a:pPr eaLnBrk="1" hangingPunct="1">
              <a:buBlip>
                <a:blip r:embed="rId2"/>
              </a:buBlip>
            </a:pPr>
            <a:r>
              <a:rPr lang="en-GB" sz="2000" dirty="0">
                <a:solidFill>
                  <a:srgbClr val="17375E"/>
                </a:solidFill>
              </a:rPr>
              <a:t>Hot</a:t>
            </a:r>
            <a:r>
              <a:rPr lang="ro-RO" sz="2000" dirty="0">
                <a:solidFill>
                  <a:srgbClr val="17375E"/>
                </a:solidFill>
              </a:rPr>
              <a:t>ă</a:t>
            </a:r>
            <a:r>
              <a:rPr lang="en-GB" sz="2000" dirty="0">
                <a:solidFill>
                  <a:srgbClr val="17375E"/>
                </a:solidFill>
              </a:rPr>
              <a:t>r</a:t>
            </a:r>
            <a:r>
              <a:rPr lang="ro-RO" sz="2000" dirty="0">
                <a:solidFill>
                  <a:srgbClr val="17375E"/>
                </a:solidFill>
              </a:rPr>
              <a:t>â</a:t>
            </a:r>
            <a:r>
              <a:rPr lang="en-GB" sz="2000" dirty="0">
                <a:solidFill>
                  <a:srgbClr val="17375E"/>
                </a:solidFill>
              </a:rPr>
              <a:t>rea </a:t>
            </a:r>
            <a:r>
              <a:rPr lang="en-GB" sz="2000" dirty="0" err="1">
                <a:solidFill>
                  <a:srgbClr val="17375E"/>
                </a:solidFill>
              </a:rPr>
              <a:t>Guvernului</a:t>
            </a:r>
            <a:r>
              <a:rPr lang="en-GB" sz="2000" dirty="0">
                <a:solidFill>
                  <a:srgbClr val="17375E"/>
                </a:solidFill>
              </a:rPr>
              <a:t> </a:t>
            </a:r>
            <a:r>
              <a:rPr lang="en-GB" sz="2000" dirty="0" err="1">
                <a:solidFill>
                  <a:srgbClr val="17375E"/>
                </a:solidFill>
              </a:rPr>
              <a:t>nr</a:t>
            </a:r>
            <a:r>
              <a:rPr lang="en-GB" sz="2000" dirty="0">
                <a:solidFill>
                  <a:srgbClr val="17375E"/>
                </a:solidFill>
              </a:rPr>
              <a:t>. 855/2008, cu </a:t>
            </a:r>
            <a:r>
              <a:rPr lang="en-GB" sz="2000" dirty="0" err="1">
                <a:solidFill>
                  <a:srgbClr val="17375E"/>
                </a:solidFill>
              </a:rPr>
              <a:t>modific</a:t>
            </a:r>
            <a:r>
              <a:rPr lang="ro-RO" sz="2000" dirty="0">
                <a:solidFill>
                  <a:srgbClr val="17375E"/>
                </a:solidFill>
              </a:rPr>
              <a:t>ă</a:t>
            </a:r>
            <a:r>
              <a:rPr lang="en-GB" sz="2000" dirty="0">
                <a:solidFill>
                  <a:srgbClr val="17375E"/>
                </a:solidFill>
              </a:rPr>
              <a:t>rile </a:t>
            </a:r>
            <a:r>
              <a:rPr lang="ro-RO" sz="2000" dirty="0">
                <a:solidFill>
                  <a:srgbClr val="17375E"/>
                </a:solidFill>
              </a:rPr>
              <a:t>ș</a:t>
            </a:r>
            <a:r>
              <a:rPr lang="en-GB" sz="2000" dirty="0" err="1">
                <a:solidFill>
                  <a:srgbClr val="17375E"/>
                </a:solidFill>
              </a:rPr>
              <a:t>i</a:t>
            </a:r>
            <a:r>
              <a:rPr lang="en-GB" sz="2000" dirty="0">
                <a:solidFill>
                  <a:srgbClr val="17375E"/>
                </a:solidFill>
              </a:rPr>
              <a:t> </a:t>
            </a:r>
            <a:r>
              <a:rPr lang="en-GB" sz="2000" dirty="0" err="1">
                <a:solidFill>
                  <a:srgbClr val="17375E"/>
                </a:solidFill>
              </a:rPr>
              <a:t>complet</a:t>
            </a:r>
            <a:r>
              <a:rPr lang="ro-RO" sz="2000" dirty="0">
                <a:solidFill>
                  <a:srgbClr val="17375E"/>
                </a:solidFill>
              </a:rPr>
              <a:t>ă</a:t>
            </a:r>
            <a:r>
              <a:rPr lang="en-GB" sz="2000" dirty="0">
                <a:solidFill>
                  <a:srgbClr val="17375E"/>
                </a:solidFill>
              </a:rPr>
              <a:t>rile </a:t>
            </a:r>
            <a:r>
              <a:rPr lang="en-GB" sz="2000" dirty="0" err="1">
                <a:solidFill>
                  <a:srgbClr val="17375E"/>
                </a:solidFill>
              </a:rPr>
              <a:t>ulterioare</a:t>
            </a:r>
            <a:r>
              <a:rPr lang="en-GB" sz="2000" dirty="0">
                <a:solidFill>
                  <a:srgbClr val="17375E"/>
                </a:solidFill>
              </a:rPr>
              <a:t>, a </a:t>
            </a:r>
            <a:r>
              <a:rPr lang="en-GB" sz="2000" dirty="0" err="1">
                <a:solidFill>
                  <a:srgbClr val="17375E"/>
                </a:solidFill>
              </a:rPr>
              <a:t>aprobat</a:t>
            </a:r>
            <a:r>
              <a:rPr lang="en-GB" sz="2000" dirty="0">
                <a:solidFill>
                  <a:srgbClr val="17375E"/>
                </a:solidFill>
              </a:rPr>
              <a:t> </a:t>
            </a:r>
            <a:r>
              <a:rPr lang="en-GB" sz="2000" dirty="0" err="1">
                <a:solidFill>
                  <a:srgbClr val="17375E"/>
                </a:solidFill>
              </a:rPr>
              <a:t>actul-cadru</a:t>
            </a:r>
            <a:r>
              <a:rPr lang="en-GB" sz="2000" dirty="0">
                <a:solidFill>
                  <a:srgbClr val="17375E"/>
                </a:solidFill>
              </a:rPr>
              <a:t> de </a:t>
            </a:r>
            <a:r>
              <a:rPr lang="en-GB" sz="2000" dirty="0" err="1">
                <a:solidFill>
                  <a:srgbClr val="17375E"/>
                </a:solidFill>
              </a:rPr>
              <a:t>asociere</a:t>
            </a:r>
            <a:r>
              <a:rPr lang="en-GB" sz="2000" dirty="0">
                <a:solidFill>
                  <a:srgbClr val="17375E"/>
                </a:solidFill>
              </a:rPr>
              <a:t> </a:t>
            </a:r>
            <a:r>
              <a:rPr lang="ro-RO" sz="2000" dirty="0">
                <a:solidFill>
                  <a:srgbClr val="17375E"/>
                </a:solidFill>
              </a:rPr>
              <a:t>ș</a:t>
            </a:r>
            <a:r>
              <a:rPr lang="en-GB" sz="2000" dirty="0" err="1">
                <a:solidFill>
                  <a:srgbClr val="17375E"/>
                </a:solidFill>
              </a:rPr>
              <a:t>i</a:t>
            </a:r>
            <a:r>
              <a:rPr lang="en-GB" sz="2000" dirty="0">
                <a:solidFill>
                  <a:srgbClr val="17375E"/>
                </a:solidFill>
              </a:rPr>
              <a:t> </a:t>
            </a:r>
            <a:r>
              <a:rPr lang="en-GB" sz="2000" dirty="0" err="1">
                <a:solidFill>
                  <a:srgbClr val="17375E"/>
                </a:solidFill>
              </a:rPr>
              <a:t>statutul-cadru</a:t>
            </a:r>
            <a:r>
              <a:rPr lang="en-GB" sz="2000" dirty="0">
                <a:solidFill>
                  <a:srgbClr val="17375E"/>
                </a:solidFill>
              </a:rPr>
              <a:t> al </a:t>
            </a:r>
            <a:r>
              <a:rPr lang="en-GB" sz="2000" dirty="0" err="1">
                <a:solidFill>
                  <a:srgbClr val="17375E"/>
                </a:solidFill>
              </a:rPr>
              <a:t>asocia</a:t>
            </a:r>
            <a:r>
              <a:rPr lang="ro-RO" sz="2000" dirty="0">
                <a:solidFill>
                  <a:srgbClr val="17375E"/>
                </a:solidFill>
              </a:rPr>
              <a:t>ț</a:t>
            </a:r>
            <a:r>
              <a:rPr lang="en-GB" sz="2000" dirty="0" err="1">
                <a:solidFill>
                  <a:srgbClr val="17375E"/>
                </a:solidFill>
              </a:rPr>
              <a:t>iilor</a:t>
            </a:r>
            <a:r>
              <a:rPr lang="en-GB" sz="2000" dirty="0">
                <a:solidFill>
                  <a:srgbClr val="17375E"/>
                </a:solidFill>
              </a:rPr>
              <a:t> de </a:t>
            </a:r>
            <a:r>
              <a:rPr lang="en-GB" sz="2000" dirty="0" err="1">
                <a:solidFill>
                  <a:srgbClr val="17375E"/>
                </a:solidFill>
              </a:rPr>
              <a:t>dezvoltare</a:t>
            </a:r>
            <a:r>
              <a:rPr lang="en-GB" sz="2000" dirty="0">
                <a:solidFill>
                  <a:srgbClr val="17375E"/>
                </a:solidFill>
              </a:rPr>
              <a:t> </a:t>
            </a:r>
            <a:r>
              <a:rPr lang="en-GB" sz="2000" dirty="0" err="1">
                <a:solidFill>
                  <a:srgbClr val="17375E"/>
                </a:solidFill>
              </a:rPr>
              <a:t>intercomunitar</a:t>
            </a:r>
            <a:r>
              <a:rPr lang="ro-RO" sz="2000" dirty="0">
                <a:solidFill>
                  <a:srgbClr val="17375E"/>
                </a:solidFill>
              </a:rPr>
              <a:t>ă</a:t>
            </a:r>
            <a:r>
              <a:rPr lang="en-GB" sz="2000" dirty="0">
                <a:solidFill>
                  <a:srgbClr val="17375E"/>
                </a:solidFill>
              </a:rPr>
              <a:t> </a:t>
            </a:r>
            <a:r>
              <a:rPr lang="en-GB" sz="2000" dirty="0" err="1">
                <a:solidFill>
                  <a:srgbClr val="17375E"/>
                </a:solidFill>
              </a:rPr>
              <a:t>av</a:t>
            </a:r>
            <a:r>
              <a:rPr lang="ro-RO" sz="2000" dirty="0">
                <a:solidFill>
                  <a:srgbClr val="17375E"/>
                </a:solidFill>
              </a:rPr>
              <a:t>â</a:t>
            </a:r>
            <a:r>
              <a:rPr lang="en-GB" sz="2000" dirty="0" err="1">
                <a:solidFill>
                  <a:srgbClr val="17375E"/>
                </a:solidFill>
              </a:rPr>
              <a:t>nd</a:t>
            </a:r>
            <a:r>
              <a:rPr lang="en-GB" sz="2000" dirty="0">
                <a:solidFill>
                  <a:srgbClr val="17375E"/>
                </a:solidFill>
              </a:rPr>
              <a:t> ca </a:t>
            </a:r>
            <a:r>
              <a:rPr lang="en-GB" sz="2000" dirty="0" err="1">
                <a:solidFill>
                  <a:srgbClr val="17375E"/>
                </a:solidFill>
              </a:rPr>
              <a:t>obiect</a:t>
            </a:r>
            <a:r>
              <a:rPr lang="en-GB" sz="2000" dirty="0">
                <a:solidFill>
                  <a:srgbClr val="17375E"/>
                </a:solidFill>
              </a:rPr>
              <a:t> </a:t>
            </a:r>
            <a:r>
              <a:rPr lang="en-GB" sz="2000" dirty="0" err="1">
                <a:solidFill>
                  <a:srgbClr val="17375E"/>
                </a:solidFill>
              </a:rPr>
              <a:t>serviciile</a:t>
            </a:r>
            <a:r>
              <a:rPr lang="en-GB" sz="2000" dirty="0">
                <a:solidFill>
                  <a:srgbClr val="17375E"/>
                </a:solidFill>
              </a:rPr>
              <a:t> de </a:t>
            </a:r>
            <a:r>
              <a:rPr lang="en-GB" sz="2000" dirty="0" err="1">
                <a:solidFill>
                  <a:srgbClr val="17375E"/>
                </a:solidFill>
              </a:rPr>
              <a:t>utilitate</a:t>
            </a:r>
            <a:r>
              <a:rPr lang="en-GB" sz="2000" dirty="0">
                <a:solidFill>
                  <a:srgbClr val="17375E"/>
                </a:solidFill>
              </a:rPr>
              <a:t> public</a:t>
            </a:r>
            <a:r>
              <a:rPr lang="ro-RO" sz="2000" dirty="0">
                <a:solidFill>
                  <a:srgbClr val="17375E"/>
                </a:solidFill>
              </a:rPr>
              <a:t>ă</a:t>
            </a:r>
            <a:r>
              <a:rPr lang="en-GB" sz="2000" dirty="0">
                <a:solidFill>
                  <a:srgbClr val="17375E"/>
                </a:solidFill>
              </a:rPr>
              <a:t>.</a:t>
            </a:r>
            <a:endParaRPr lang="ro-RO" sz="2000" dirty="0">
              <a:solidFill>
                <a:srgbClr val="17375E"/>
              </a:solidFill>
            </a:endParaRPr>
          </a:p>
          <a:p>
            <a:pPr eaLnBrk="1" hangingPunct="1">
              <a:buBlip>
                <a:blip r:embed="rId2"/>
              </a:buBlip>
            </a:pPr>
            <a:endParaRPr lang="ro-RO" sz="1200" dirty="0">
              <a:solidFill>
                <a:srgbClr val="17375E"/>
              </a:solidFill>
            </a:endParaRPr>
          </a:p>
          <a:p>
            <a:pPr eaLnBrk="1" hangingPunct="1">
              <a:buBlip>
                <a:blip r:embed="rId2"/>
              </a:buBlip>
            </a:pPr>
            <a:r>
              <a:rPr lang="en-GB" sz="2000" dirty="0">
                <a:solidFill>
                  <a:srgbClr val="17375E"/>
                </a:solidFill>
              </a:rPr>
              <a:t>ADI </a:t>
            </a:r>
            <a:r>
              <a:rPr lang="en-GB" sz="2000" dirty="0" err="1">
                <a:solidFill>
                  <a:srgbClr val="17375E"/>
                </a:solidFill>
              </a:rPr>
              <a:t>exercit</a:t>
            </a:r>
            <a:r>
              <a:rPr lang="ro-RO" sz="2000" dirty="0">
                <a:solidFill>
                  <a:srgbClr val="17375E"/>
                </a:solidFill>
              </a:rPr>
              <a:t>ă</a:t>
            </a:r>
            <a:r>
              <a:rPr lang="en-GB" sz="2000" dirty="0">
                <a:solidFill>
                  <a:srgbClr val="17375E"/>
                </a:solidFill>
              </a:rPr>
              <a:t>, </a:t>
            </a:r>
            <a:r>
              <a:rPr lang="ro-RO" sz="2000" dirty="0">
                <a:solidFill>
                  <a:srgbClr val="17375E"/>
                </a:solidFill>
              </a:rPr>
              <a:t>î</a:t>
            </a:r>
            <a:r>
              <a:rPr lang="en-GB" sz="2000" dirty="0">
                <a:solidFill>
                  <a:srgbClr val="17375E"/>
                </a:solidFill>
              </a:rPr>
              <a:t>n </a:t>
            </a:r>
            <a:r>
              <a:rPr lang="en-GB" sz="2000" dirty="0" err="1">
                <a:solidFill>
                  <a:srgbClr val="17375E"/>
                </a:solidFill>
              </a:rPr>
              <a:t>numele</a:t>
            </a:r>
            <a:r>
              <a:rPr lang="en-GB" sz="2000" dirty="0">
                <a:solidFill>
                  <a:srgbClr val="17375E"/>
                </a:solidFill>
              </a:rPr>
              <a:t> </a:t>
            </a:r>
            <a:r>
              <a:rPr lang="en-GB" sz="2000" dirty="0" err="1">
                <a:solidFill>
                  <a:srgbClr val="17375E"/>
                </a:solidFill>
              </a:rPr>
              <a:t>municipalit</a:t>
            </a:r>
            <a:r>
              <a:rPr lang="ro-RO" sz="2000" dirty="0">
                <a:solidFill>
                  <a:srgbClr val="17375E"/>
                </a:solidFill>
              </a:rPr>
              <a:t>ăț</a:t>
            </a:r>
            <a:r>
              <a:rPr lang="en-GB" sz="2000" dirty="0" err="1">
                <a:solidFill>
                  <a:srgbClr val="17375E"/>
                </a:solidFill>
              </a:rPr>
              <a:t>ilor</a:t>
            </a:r>
            <a:r>
              <a:rPr lang="en-GB" sz="2000" dirty="0">
                <a:solidFill>
                  <a:srgbClr val="17375E"/>
                </a:solidFill>
              </a:rPr>
              <a:t> </a:t>
            </a:r>
            <a:r>
              <a:rPr lang="en-GB" sz="2000" dirty="0" err="1">
                <a:solidFill>
                  <a:srgbClr val="17375E"/>
                </a:solidFill>
              </a:rPr>
              <a:t>membre</a:t>
            </a:r>
            <a:r>
              <a:rPr lang="en-GB" sz="2000" dirty="0">
                <a:solidFill>
                  <a:srgbClr val="17375E"/>
                </a:solidFill>
              </a:rPr>
              <a:t>, </a:t>
            </a:r>
            <a:r>
              <a:rPr lang="en-GB" sz="2000" dirty="0" err="1">
                <a:solidFill>
                  <a:srgbClr val="17375E"/>
                </a:solidFill>
              </a:rPr>
              <a:t>anumite</a:t>
            </a:r>
            <a:r>
              <a:rPr lang="en-GB" sz="2000" dirty="0">
                <a:solidFill>
                  <a:srgbClr val="17375E"/>
                </a:solidFill>
              </a:rPr>
              <a:t> </a:t>
            </a:r>
            <a:r>
              <a:rPr lang="en-GB" sz="2000" dirty="0" err="1">
                <a:solidFill>
                  <a:srgbClr val="17375E"/>
                </a:solidFill>
              </a:rPr>
              <a:t>competen</a:t>
            </a:r>
            <a:r>
              <a:rPr lang="ro-RO" sz="2000" dirty="0">
                <a:solidFill>
                  <a:srgbClr val="17375E"/>
                </a:solidFill>
              </a:rPr>
              <a:t>ț</a:t>
            </a:r>
            <a:r>
              <a:rPr lang="en-GB" sz="2000" dirty="0">
                <a:solidFill>
                  <a:srgbClr val="17375E"/>
                </a:solidFill>
              </a:rPr>
              <a:t>e </a:t>
            </a:r>
            <a:r>
              <a:rPr lang="ro-RO" sz="2000" dirty="0">
                <a:solidFill>
                  <a:srgbClr val="17375E"/>
                </a:solidFill>
              </a:rPr>
              <a:t>ș</a:t>
            </a:r>
            <a:r>
              <a:rPr lang="en-GB" sz="2000" dirty="0" err="1">
                <a:solidFill>
                  <a:srgbClr val="17375E"/>
                </a:solidFill>
              </a:rPr>
              <a:t>i</a:t>
            </a:r>
            <a:r>
              <a:rPr lang="en-GB" sz="2000" dirty="0">
                <a:solidFill>
                  <a:srgbClr val="17375E"/>
                </a:solidFill>
              </a:rPr>
              <a:t> </a:t>
            </a:r>
            <a:r>
              <a:rPr lang="en-GB" sz="2000" dirty="0" err="1">
                <a:solidFill>
                  <a:srgbClr val="17375E"/>
                </a:solidFill>
              </a:rPr>
              <a:t>privilegii</a:t>
            </a:r>
            <a:r>
              <a:rPr lang="en-GB" sz="2000" dirty="0">
                <a:solidFill>
                  <a:srgbClr val="17375E"/>
                </a:solidFill>
              </a:rPr>
              <a:t>, </a:t>
            </a:r>
            <a:r>
              <a:rPr lang="en-GB" sz="2000" dirty="0" err="1">
                <a:solidFill>
                  <a:srgbClr val="17375E"/>
                </a:solidFill>
              </a:rPr>
              <a:t>drepturi</a:t>
            </a:r>
            <a:r>
              <a:rPr lang="en-GB" sz="2000" dirty="0">
                <a:solidFill>
                  <a:srgbClr val="17375E"/>
                </a:solidFill>
              </a:rPr>
              <a:t> </a:t>
            </a:r>
            <a:r>
              <a:rPr lang="ro-RO" sz="2000" dirty="0">
                <a:solidFill>
                  <a:srgbClr val="17375E"/>
                </a:solidFill>
              </a:rPr>
              <a:t>ș</a:t>
            </a:r>
            <a:r>
              <a:rPr lang="en-GB" sz="2000" dirty="0" err="1">
                <a:solidFill>
                  <a:srgbClr val="17375E"/>
                </a:solidFill>
              </a:rPr>
              <a:t>i</a:t>
            </a:r>
            <a:r>
              <a:rPr lang="en-GB" sz="2000" dirty="0">
                <a:solidFill>
                  <a:srgbClr val="17375E"/>
                </a:solidFill>
              </a:rPr>
              <a:t> </a:t>
            </a:r>
            <a:r>
              <a:rPr lang="en-GB" sz="2000" dirty="0" err="1">
                <a:solidFill>
                  <a:srgbClr val="17375E"/>
                </a:solidFill>
              </a:rPr>
              <a:t>obliga</a:t>
            </a:r>
            <a:r>
              <a:rPr lang="ro-RO" sz="2000" dirty="0">
                <a:solidFill>
                  <a:srgbClr val="17375E"/>
                </a:solidFill>
              </a:rPr>
              <a:t>ț</a:t>
            </a:r>
            <a:r>
              <a:rPr lang="en-GB" sz="2000" dirty="0">
                <a:solidFill>
                  <a:srgbClr val="17375E"/>
                </a:solidFill>
              </a:rPr>
              <a:t>ii ale </a:t>
            </a:r>
            <a:r>
              <a:rPr lang="en-GB" sz="2000" dirty="0" err="1">
                <a:solidFill>
                  <a:srgbClr val="17375E"/>
                </a:solidFill>
              </a:rPr>
              <a:t>acestora</a:t>
            </a:r>
            <a:r>
              <a:rPr lang="en-GB" sz="2000" dirty="0">
                <a:solidFill>
                  <a:srgbClr val="17375E"/>
                </a:solidFill>
              </a:rPr>
              <a:t> </a:t>
            </a:r>
            <a:r>
              <a:rPr lang="ro-RO" sz="2000" dirty="0">
                <a:solidFill>
                  <a:srgbClr val="17375E"/>
                </a:solidFill>
              </a:rPr>
              <a:t>î</a:t>
            </a:r>
            <a:r>
              <a:rPr lang="en-GB" sz="2000" dirty="0">
                <a:solidFill>
                  <a:srgbClr val="17375E"/>
                </a:solidFill>
              </a:rPr>
              <a:t>n </a:t>
            </a:r>
            <a:r>
              <a:rPr lang="en-GB" sz="2000" dirty="0" err="1">
                <a:solidFill>
                  <a:srgbClr val="17375E"/>
                </a:solidFill>
              </a:rPr>
              <a:t>temeiul</a:t>
            </a:r>
            <a:r>
              <a:rPr lang="en-GB" sz="2000" dirty="0">
                <a:solidFill>
                  <a:srgbClr val="17375E"/>
                </a:solidFill>
              </a:rPr>
              <a:t> </a:t>
            </a:r>
            <a:r>
              <a:rPr lang="en-GB" sz="2000" dirty="0" err="1">
                <a:solidFill>
                  <a:srgbClr val="17375E"/>
                </a:solidFill>
              </a:rPr>
              <a:t>mandatului</a:t>
            </a:r>
            <a:r>
              <a:rPr lang="en-GB" sz="2000" dirty="0">
                <a:solidFill>
                  <a:srgbClr val="17375E"/>
                </a:solidFill>
              </a:rPr>
              <a:t> </a:t>
            </a:r>
            <a:r>
              <a:rPr lang="en-GB" sz="2000" dirty="0" err="1">
                <a:solidFill>
                  <a:srgbClr val="17375E"/>
                </a:solidFill>
              </a:rPr>
              <a:t>acordat</a:t>
            </a:r>
            <a:r>
              <a:rPr lang="en-GB" sz="2000" dirty="0">
                <a:solidFill>
                  <a:srgbClr val="17375E"/>
                </a:solidFill>
              </a:rPr>
              <a:t> </a:t>
            </a:r>
            <a:r>
              <a:rPr lang="en-GB" sz="2000" dirty="0" err="1">
                <a:solidFill>
                  <a:srgbClr val="17375E"/>
                </a:solidFill>
              </a:rPr>
              <a:t>prin</a:t>
            </a:r>
            <a:r>
              <a:rPr lang="en-GB" sz="2000" dirty="0">
                <a:solidFill>
                  <a:srgbClr val="17375E"/>
                </a:solidFill>
              </a:rPr>
              <a:t> </a:t>
            </a:r>
            <a:r>
              <a:rPr lang="en-GB" sz="2000" dirty="0" err="1">
                <a:solidFill>
                  <a:srgbClr val="17375E"/>
                </a:solidFill>
              </a:rPr>
              <a:t>statutul</a:t>
            </a:r>
            <a:r>
              <a:rPr lang="en-GB" sz="2000" dirty="0">
                <a:solidFill>
                  <a:srgbClr val="17375E"/>
                </a:solidFill>
              </a:rPr>
              <a:t> ADI.</a:t>
            </a:r>
            <a:endParaRPr lang="ro-RO" sz="2000" dirty="0">
              <a:solidFill>
                <a:srgbClr val="17375E"/>
              </a:solidFill>
            </a:endParaRPr>
          </a:p>
          <a:p>
            <a:pPr eaLnBrk="1" hangingPunct="1">
              <a:buBlip>
                <a:blip r:embed="rId2"/>
              </a:buBlip>
            </a:pPr>
            <a:endParaRPr lang="ro-RO" sz="1200" dirty="0">
              <a:solidFill>
                <a:srgbClr val="17375E"/>
              </a:solidFill>
            </a:endParaRPr>
          </a:p>
          <a:p>
            <a:pPr eaLnBrk="1" hangingPunct="1">
              <a:buBlip>
                <a:blip r:embed="rId2"/>
              </a:buBlip>
            </a:pPr>
            <a:r>
              <a:rPr lang="en-GB" sz="2000" dirty="0" err="1">
                <a:solidFill>
                  <a:srgbClr val="17375E"/>
                </a:solidFill>
              </a:rPr>
              <a:t>Statutul</a:t>
            </a:r>
            <a:r>
              <a:rPr lang="en-GB" sz="2000" dirty="0">
                <a:solidFill>
                  <a:srgbClr val="17375E"/>
                </a:solidFill>
              </a:rPr>
              <a:t> ADI specific</a:t>
            </a:r>
            <a:r>
              <a:rPr lang="ro-RO" sz="2000" dirty="0">
                <a:solidFill>
                  <a:srgbClr val="17375E"/>
                </a:solidFill>
              </a:rPr>
              <a:t>ă</a:t>
            </a:r>
            <a:r>
              <a:rPr lang="en-GB" sz="2000" dirty="0">
                <a:solidFill>
                  <a:srgbClr val="17375E"/>
                </a:solidFill>
              </a:rPr>
              <a:t> </a:t>
            </a:r>
            <a:r>
              <a:rPr lang="ro-RO" sz="2000" dirty="0">
                <a:solidFill>
                  <a:srgbClr val="17375E"/>
                </a:solidFill>
              </a:rPr>
              <a:t>î</a:t>
            </a:r>
            <a:r>
              <a:rPr lang="en-GB" sz="2000" dirty="0">
                <a:solidFill>
                  <a:srgbClr val="17375E"/>
                </a:solidFill>
              </a:rPr>
              <a:t>n </a:t>
            </a:r>
            <a:r>
              <a:rPr lang="en-GB" sz="2000" dirty="0" err="1">
                <a:solidFill>
                  <a:srgbClr val="17375E"/>
                </a:solidFill>
              </a:rPr>
              <a:t>detaliu</a:t>
            </a:r>
            <a:r>
              <a:rPr lang="en-GB" sz="2000" dirty="0">
                <a:solidFill>
                  <a:srgbClr val="17375E"/>
                </a:solidFill>
              </a:rPr>
              <a:t> c</a:t>
            </a:r>
            <a:r>
              <a:rPr lang="ro-RO" sz="2000" dirty="0">
                <a:solidFill>
                  <a:srgbClr val="17375E"/>
                </a:solidFill>
              </a:rPr>
              <a:t>â</a:t>
            </a:r>
            <a:r>
              <a:rPr lang="en-GB" sz="2000" dirty="0" err="1">
                <a:solidFill>
                  <a:srgbClr val="17375E"/>
                </a:solidFill>
              </a:rPr>
              <a:t>teva</a:t>
            </a:r>
            <a:r>
              <a:rPr lang="en-GB" sz="2000" dirty="0">
                <a:solidFill>
                  <a:srgbClr val="17375E"/>
                </a:solidFill>
              </a:rPr>
              <a:t> aspect</a:t>
            </a:r>
            <a:r>
              <a:rPr lang="ro-RO" sz="2000" dirty="0">
                <a:solidFill>
                  <a:srgbClr val="17375E"/>
                </a:solidFill>
              </a:rPr>
              <a:t>e</a:t>
            </a:r>
            <a:r>
              <a:rPr lang="en-GB" sz="2000" dirty="0">
                <a:solidFill>
                  <a:srgbClr val="17375E"/>
                </a:solidFill>
              </a:rPr>
              <a:t> </a:t>
            </a:r>
            <a:r>
              <a:rPr lang="en-GB" sz="2000" dirty="0" err="1">
                <a:solidFill>
                  <a:srgbClr val="17375E"/>
                </a:solidFill>
              </a:rPr>
              <a:t>esen</a:t>
            </a:r>
            <a:r>
              <a:rPr lang="ro-RO" sz="2000" dirty="0">
                <a:solidFill>
                  <a:srgbClr val="17375E"/>
                </a:solidFill>
              </a:rPr>
              <a:t>ț</a:t>
            </a:r>
            <a:r>
              <a:rPr lang="en-GB" sz="2000" dirty="0" err="1">
                <a:solidFill>
                  <a:srgbClr val="17375E"/>
                </a:solidFill>
              </a:rPr>
              <a:t>iale</a:t>
            </a:r>
            <a:r>
              <a:rPr lang="en-GB" sz="2000" dirty="0">
                <a:solidFill>
                  <a:srgbClr val="17375E"/>
                </a:solidFill>
              </a:rPr>
              <a:t>, cum </a:t>
            </a:r>
            <a:r>
              <a:rPr lang="en-GB" sz="2000" dirty="0" err="1">
                <a:solidFill>
                  <a:srgbClr val="17375E"/>
                </a:solidFill>
              </a:rPr>
              <a:t>ar</a:t>
            </a:r>
            <a:r>
              <a:rPr lang="en-GB" sz="2000" dirty="0">
                <a:solidFill>
                  <a:srgbClr val="17375E"/>
                </a:solidFill>
              </a:rPr>
              <a:t> fi:</a:t>
            </a:r>
            <a:endParaRPr lang="ro-RO" sz="2000" dirty="0">
              <a:solidFill>
                <a:srgbClr val="17375E"/>
              </a:solidFill>
            </a:endParaRPr>
          </a:p>
          <a:p>
            <a:pPr lvl="1" eaLnBrk="1" hangingPunct="1">
              <a:buBlip>
                <a:blip r:embed="rId2"/>
              </a:buBlip>
            </a:pPr>
            <a:r>
              <a:rPr lang="en-GB" dirty="0" err="1">
                <a:solidFill>
                  <a:srgbClr val="17375E"/>
                </a:solidFill>
              </a:rPr>
              <a:t>obiectivele</a:t>
            </a:r>
            <a:r>
              <a:rPr lang="en-GB" dirty="0">
                <a:solidFill>
                  <a:srgbClr val="17375E"/>
                </a:solidFill>
              </a:rPr>
              <a:t> ADI, legate de </a:t>
            </a:r>
            <a:r>
              <a:rPr lang="en-GB" dirty="0" err="1">
                <a:solidFill>
                  <a:srgbClr val="17375E"/>
                </a:solidFill>
              </a:rPr>
              <a:t>dezvoltarea</a:t>
            </a:r>
            <a:r>
              <a:rPr lang="en-GB" dirty="0">
                <a:solidFill>
                  <a:srgbClr val="17375E"/>
                </a:solidFill>
              </a:rPr>
              <a:t> </a:t>
            </a:r>
            <a:r>
              <a:rPr lang="en-GB" dirty="0" err="1">
                <a:solidFill>
                  <a:srgbClr val="17375E"/>
                </a:solidFill>
              </a:rPr>
              <a:t>serviciilor</a:t>
            </a:r>
            <a:r>
              <a:rPr lang="en-GB" dirty="0">
                <a:solidFill>
                  <a:srgbClr val="17375E"/>
                </a:solidFill>
              </a:rPr>
              <a:t> de </a:t>
            </a:r>
            <a:r>
              <a:rPr lang="en-GB" dirty="0" err="1">
                <a:solidFill>
                  <a:srgbClr val="17375E"/>
                </a:solidFill>
              </a:rPr>
              <a:t>ap</a:t>
            </a:r>
            <a:r>
              <a:rPr lang="ro-RO" dirty="0">
                <a:solidFill>
                  <a:srgbClr val="17375E"/>
                </a:solidFill>
              </a:rPr>
              <a:t>ă</a:t>
            </a:r>
            <a:r>
              <a:rPr lang="en-GB" dirty="0">
                <a:solidFill>
                  <a:srgbClr val="17375E"/>
                </a:solidFill>
              </a:rPr>
              <a:t> </a:t>
            </a:r>
            <a:r>
              <a:rPr lang="ro-RO" dirty="0">
                <a:solidFill>
                  <a:srgbClr val="17375E"/>
                </a:solidFill>
              </a:rPr>
              <a:t>ș</a:t>
            </a:r>
            <a:r>
              <a:rPr lang="en-GB" dirty="0" err="1">
                <a:solidFill>
                  <a:srgbClr val="17375E"/>
                </a:solidFill>
              </a:rPr>
              <a:t>i</a:t>
            </a:r>
            <a:r>
              <a:rPr lang="en-GB" dirty="0">
                <a:solidFill>
                  <a:srgbClr val="17375E"/>
                </a:solidFill>
              </a:rPr>
              <a:t> de </a:t>
            </a:r>
            <a:r>
              <a:rPr lang="en-GB" dirty="0" err="1">
                <a:solidFill>
                  <a:srgbClr val="17375E"/>
                </a:solidFill>
              </a:rPr>
              <a:t>canalizare</a:t>
            </a:r>
            <a:r>
              <a:rPr lang="en-GB" dirty="0">
                <a:solidFill>
                  <a:srgbClr val="17375E"/>
                </a:solidFill>
              </a:rPr>
              <a:t> </a:t>
            </a:r>
            <a:r>
              <a:rPr lang="ro-RO" dirty="0">
                <a:solidFill>
                  <a:srgbClr val="17375E"/>
                </a:solidFill>
              </a:rPr>
              <a:t>ș</a:t>
            </a:r>
            <a:r>
              <a:rPr lang="en-GB" dirty="0" err="1">
                <a:solidFill>
                  <a:srgbClr val="17375E"/>
                </a:solidFill>
              </a:rPr>
              <a:t>i</a:t>
            </a:r>
            <a:r>
              <a:rPr lang="en-GB" dirty="0">
                <a:solidFill>
                  <a:srgbClr val="17375E"/>
                </a:solidFill>
              </a:rPr>
              <a:t> </a:t>
            </a:r>
            <a:r>
              <a:rPr lang="en-GB" dirty="0" err="1">
                <a:solidFill>
                  <a:srgbClr val="17375E"/>
                </a:solidFill>
              </a:rPr>
              <a:t>infrastructura</a:t>
            </a:r>
            <a:r>
              <a:rPr lang="en-GB" dirty="0">
                <a:solidFill>
                  <a:srgbClr val="17375E"/>
                </a:solidFill>
              </a:rPr>
              <a:t> </a:t>
            </a:r>
            <a:r>
              <a:rPr lang="en-GB" dirty="0" err="1">
                <a:solidFill>
                  <a:srgbClr val="17375E"/>
                </a:solidFill>
              </a:rPr>
              <a:t>aferent</a:t>
            </a:r>
            <a:r>
              <a:rPr lang="ro-RO" dirty="0">
                <a:solidFill>
                  <a:srgbClr val="17375E"/>
                </a:solidFill>
              </a:rPr>
              <a:t>ă</a:t>
            </a:r>
            <a:r>
              <a:rPr lang="en-GB" dirty="0">
                <a:solidFill>
                  <a:srgbClr val="17375E"/>
                </a:solidFill>
              </a:rPr>
              <a:t>;</a:t>
            </a:r>
            <a:endParaRPr lang="ro-RO" dirty="0">
              <a:solidFill>
                <a:srgbClr val="17375E"/>
              </a:solidFill>
            </a:endParaRPr>
          </a:p>
          <a:p>
            <a:pPr lvl="1" eaLnBrk="1" hangingPunct="1">
              <a:buBlip>
                <a:blip r:embed="rId2"/>
              </a:buBlip>
            </a:pPr>
            <a:r>
              <a:rPr lang="en-GB" dirty="0" err="1">
                <a:solidFill>
                  <a:srgbClr val="17375E"/>
                </a:solidFill>
              </a:rPr>
              <a:t>amploarea</a:t>
            </a:r>
            <a:r>
              <a:rPr lang="en-GB" dirty="0">
                <a:solidFill>
                  <a:srgbClr val="17375E"/>
                </a:solidFill>
              </a:rPr>
              <a:t> </a:t>
            </a:r>
            <a:r>
              <a:rPr lang="ro-RO" dirty="0">
                <a:solidFill>
                  <a:srgbClr val="17375E"/>
                </a:solidFill>
              </a:rPr>
              <a:t>ș</a:t>
            </a:r>
            <a:r>
              <a:rPr lang="en-GB" dirty="0" err="1">
                <a:solidFill>
                  <a:srgbClr val="17375E"/>
                </a:solidFill>
              </a:rPr>
              <a:t>i</a:t>
            </a:r>
            <a:r>
              <a:rPr lang="en-GB" dirty="0">
                <a:solidFill>
                  <a:srgbClr val="17375E"/>
                </a:solidFill>
              </a:rPr>
              <a:t> </a:t>
            </a:r>
            <a:r>
              <a:rPr lang="en-GB" dirty="0" err="1">
                <a:solidFill>
                  <a:srgbClr val="17375E"/>
                </a:solidFill>
              </a:rPr>
              <a:t>condi</a:t>
            </a:r>
            <a:r>
              <a:rPr lang="ro-RO" dirty="0">
                <a:solidFill>
                  <a:srgbClr val="17375E"/>
                </a:solidFill>
              </a:rPr>
              <a:t>ț</a:t>
            </a:r>
            <a:r>
              <a:rPr lang="en-GB" dirty="0" err="1">
                <a:solidFill>
                  <a:srgbClr val="17375E"/>
                </a:solidFill>
              </a:rPr>
              <a:t>iile</a:t>
            </a:r>
            <a:r>
              <a:rPr lang="en-GB" dirty="0">
                <a:solidFill>
                  <a:srgbClr val="17375E"/>
                </a:solidFill>
              </a:rPr>
              <a:t> de </a:t>
            </a:r>
            <a:r>
              <a:rPr lang="ro-RO" dirty="0">
                <a:solidFill>
                  <a:srgbClr val="17375E"/>
                </a:solidFill>
              </a:rPr>
              <a:t>î</a:t>
            </a:r>
            <a:r>
              <a:rPr lang="en-GB" dirty="0" err="1">
                <a:solidFill>
                  <a:srgbClr val="17375E"/>
                </a:solidFill>
              </a:rPr>
              <a:t>mputernicire</a:t>
            </a:r>
            <a:r>
              <a:rPr lang="en-GB" dirty="0">
                <a:solidFill>
                  <a:srgbClr val="17375E"/>
                </a:solidFill>
              </a:rPr>
              <a:t> </a:t>
            </a:r>
            <a:r>
              <a:rPr lang="en-GB" dirty="0" err="1">
                <a:solidFill>
                  <a:srgbClr val="17375E"/>
                </a:solidFill>
              </a:rPr>
              <a:t>acordate</a:t>
            </a:r>
            <a:r>
              <a:rPr lang="en-GB" dirty="0">
                <a:solidFill>
                  <a:srgbClr val="17375E"/>
                </a:solidFill>
              </a:rPr>
              <a:t> c</a:t>
            </a:r>
            <a:r>
              <a:rPr lang="ro-RO" dirty="0">
                <a:solidFill>
                  <a:srgbClr val="17375E"/>
                </a:solidFill>
              </a:rPr>
              <a:t>ă</a:t>
            </a:r>
            <a:r>
              <a:rPr lang="en-GB" dirty="0" err="1">
                <a:solidFill>
                  <a:srgbClr val="17375E"/>
                </a:solidFill>
              </a:rPr>
              <a:t>tre</a:t>
            </a:r>
            <a:r>
              <a:rPr lang="en-GB" dirty="0">
                <a:solidFill>
                  <a:srgbClr val="17375E"/>
                </a:solidFill>
              </a:rPr>
              <a:t> ADI de c</a:t>
            </a:r>
            <a:r>
              <a:rPr lang="ro-RO" dirty="0">
                <a:solidFill>
                  <a:srgbClr val="17375E"/>
                </a:solidFill>
              </a:rPr>
              <a:t>ă</a:t>
            </a:r>
            <a:r>
              <a:rPr lang="en-GB" dirty="0" err="1">
                <a:solidFill>
                  <a:srgbClr val="17375E"/>
                </a:solidFill>
              </a:rPr>
              <a:t>tre</a:t>
            </a:r>
            <a:r>
              <a:rPr lang="en-GB" dirty="0">
                <a:solidFill>
                  <a:srgbClr val="17375E"/>
                </a:solidFill>
              </a:rPr>
              <a:t> </a:t>
            </a:r>
            <a:r>
              <a:rPr lang="en-GB" dirty="0" err="1">
                <a:solidFill>
                  <a:srgbClr val="17375E"/>
                </a:solidFill>
              </a:rPr>
              <a:t>Municipalit</a:t>
            </a:r>
            <a:r>
              <a:rPr lang="ro-RO" dirty="0">
                <a:solidFill>
                  <a:srgbClr val="17375E"/>
                </a:solidFill>
              </a:rPr>
              <a:t>ăț</a:t>
            </a:r>
            <a:r>
              <a:rPr lang="en-GB" dirty="0" err="1">
                <a:solidFill>
                  <a:srgbClr val="17375E"/>
                </a:solidFill>
              </a:rPr>
              <a:t>ile</a:t>
            </a:r>
            <a:r>
              <a:rPr lang="en-GB" dirty="0">
                <a:solidFill>
                  <a:srgbClr val="17375E"/>
                </a:solidFill>
              </a:rPr>
              <a:t> </a:t>
            </a:r>
            <a:r>
              <a:rPr lang="en-GB" dirty="0" err="1">
                <a:solidFill>
                  <a:srgbClr val="17375E"/>
                </a:solidFill>
              </a:rPr>
              <a:t>membre</a:t>
            </a:r>
            <a:r>
              <a:rPr lang="en-GB" dirty="0">
                <a:solidFill>
                  <a:srgbClr val="17375E"/>
                </a:solidFill>
              </a:rPr>
              <a:t> </a:t>
            </a:r>
            <a:r>
              <a:rPr lang="en-GB" dirty="0" err="1">
                <a:solidFill>
                  <a:srgbClr val="17375E"/>
                </a:solidFill>
              </a:rPr>
              <a:t>pentru</a:t>
            </a:r>
            <a:r>
              <a:rPr lang="en-GB" dirty="0">
                <a:solidFill>
                  <a:srgbClr val="17375E"/>
                </a:solidFill>
              </a:rPr>
              <a:t> a </a:t>
            </a:r>
            <a:r>
              <a:rPr lang="en-GB" dirty="0" err="1">
                <a:solidFill>
                  <a:srgbClr val="17375E"/>
                </a:solidFill>
              </a:rPr>
              <a:t>exercita</a:t>
            </a:r>
            <a:r>
              <a:rPr lang="en-GB" dirty="0">
                <a:solidFill>
                  <a:srgbClr val="17375E"/>
                </a:solidFill>
              </a:rPr>
              <a:t> </a:t>
            </a:r>
            <a:r>
              <a:rPr lang="ro-RO" dirty="0">
                <a:solidFill>
                  <a:srgbClr val="17375E"/>
                </a:solidFill>
              </a:rPr>
              <a:t>î</a:t>
            </a:r>
            <a:r>
              <a:rPr lang="en-GB" dirty="0">
                <a:solidFill>
                  <a:srgbClr val="17375E"/>
                </a:solidFill>
              </a:rPr>
              <a:t>n </a:t>
            </a:r>
            <a:r>
              <a:rPr lang="en-GB" dirty="0" err="1">
                <a:solidFill>
                  <a:srgbClr val="17375E"/>
                </a:solidFill>
              </a:rPr>
              <a:t>numele</a:t>
            </a:r>
            <a:r>
              <a:rPr lang="en-GB" dirty="0">
                <a:solidFill>
                  <a:srgbClr val="17375E"/>
                </a:solidFill>
              </a:rPr>
              <a:t> </a:t>
            </a:r>
            <a:r>
              <a:rPr lang="en-GB" dirty="0" err="1">
                <a:solidFill>
                  <a:srgbClr val="17375E"/>
                </a:solidFill>
              </a:rPr>
              <a:t>lor</a:t>
            </a:r>
            <a:r>
              <a:rPr lang="en-GB" dirty="0">
                <a:solidFill>
                  <a:srgbClr val="17375E"/>
                </a:solidFill>
              </a:rPr>
              <a:t> </a:t>
            </a:r>
            <a:r>
              <a:rPr lang="en-GB" dirty="0" err="1">
                <a:solidFill>
                  <a:srgbClr val="17375E"/>
                </a:solidFill>
              </a:rPr>
              <a:t>anumite</a:t>
            </a:r>
            <a:r>
              <a:rPr lang="en-GB" dirty="0">
                <a:solidFill>
                  <a:srgbClr val="17375E"/>
                </a:solidFill>
              </a:rPr>
              <a:t> prerogative legate de </a:t>
            </a:r>
            <a:r>
              <a:rPr lang="en-GB" dirty="0" err="1">
                <a:solidFill>
                  <a:srgbClr val="17375E"/>
                </a:solidFill>
              </a:rPr>
              <a:t>servicii</a:t>
            </a:r>
            <a:r>
              <a:rPr lang="en-GB" dirty="0">
                <a:solidFill>
                  <a:srgbClr val="17375E"/>
                </a:solidFill>
              </a:rPr>
              <a:t>, </a:t>
            </a:r>
            <a:r>
              <a:rPr lang="en-GB" dirty="0" err="1">
                <a:solidFill>
                  <a:srgbClr val="17375E"/>
                </a:solidFill>
              </a:rPr>
              <a:t>precum</a:t>
            </a:r>
            <a:r>
              <a:rPr lang="en-GB" dirty="0">
                <a:solidFill>
                  <a:srgbClr val="17375E"/>
                </a:solidFill>
              </a:rPr>
              <a:t> </a:t>
            </a:r>
            <a:r>
              <a:rPr lang="ro-RO" dirty="0">
                <a:solidFill>
                  <a:srgbClr val="17375E"/>
                </a:solidFill>
              </a:rPr>
              <a:t>ș</a:t>
            </a:r>
            <a:r>
              <a:rPr lang="en-GB" dirty="0" err="1">
                <a:solidFill>
                  <a:srgbClr val="17375E"/>
                </a:solidFill>
              </a:rPr>
              <a:t>i</a:t>
            </a:r>
            <a:r>
              <a:rPr lang="en-GB" dirty="0">
                <a:solidFill>
                  <a:srgbClr val="17375E"/>
                </a:solidFill>
              </a:rPr>
              <a:t> de </a:t>
            </a:r>
            <a:r>
              <a:rPr lang="en-GB" dirty="0" err="1">
                <a:solidFill>
                  <a:srgbClr val="17375E"/>
                </a:solidFill>
              </a:rPr>
              <a:t>procedurile</a:t>
            </a:r>
            <a:r>
              <a:rPr lang="en-GB" dirty="0">
                <a:solidFill>
                  <a:srgbClr val="17375E"/>
                </a:solidFill>
              </a:rPr>
              <a:t> de </a:t>
            </a:r>
            <a:r>
              <a:rPr lang="en-GB" dirty="0" err="1">
                <a:solidFill>
                  <a:srgbClr val="17375E"/>
                </a:solidFill>
              </a:rPr>
              <a:t>vot</a:t>
            </a:r>
            <a:r>
              <a:rPr lang="en-GB" dirty="0">
                <a:solidFill>
                  <a:srgbClr val="17375E"/>
                </a:solidFill>
              </a:rPr>
              <a:t>;</a:t>
            </a:r>
            <a:endParaRPr lang="ro-RO" dirty="0">
              <a:solidFill>
                <a:srgbClr val="17375E"/>
              </a:solidFill>
            </a:endParaRPr>
          </a:p>
          <a:p>
            <a:pPr lvl="1" eaLnBrk="1" hangingPunct="1">
              <a:buBlip>
                <a:blip r:embed="rId2"/>
              </a:buBlip>
            </a:pPr>
            <a:r>
              <a:rPr lang="en-GB" dirty="0">
                <a:solidFill>
                  <a:srgbClr val="17375E"/>
                </a:solidFill>
              </a:rPr>
              <a:t>Condi</a:t>
            </a:r>
            <a:r>
              <a:rPr lang="ro-RO" dirty="0">
                <a:solidFill>
                  <a:srgbClr val="17375E"/>
                </a:solidFill>
              </a:rPr>
              <a:t>ț</a:t>
            </a:r>
            <a:r>
              <a:rPr lang="en-GB" dirty="0" err="1">
                <a:solidFill>
                  <a:srgbClr val="17375E"/>
                </a:solidFill>
              </a:rPr>
              <a:t>iile</a:t>
            </a:r>
            <a:r>
              <a:rPr lang="en-GB" dirty="0">
                <a:solidFill>
                  <a:srgbClr val="17375E"/>
                </a:solidFill>
              </a:rPr>
              <a:t> de </a:t>
            </a:r>
            <a:r>
              <a:rPr lang="en-GB" dirty="0" err="1">
                <a:solidFill>
                  <a:srgbClr val="17375E"/>
                </a:solidFill>
              </a:rPr>
              <a:t>aderare</a:t>
            </a:r>
            <a:r>
              <a:rPr lang="en-GB" dirty="0">
                <a:solidFill>
                  <a:srgbClr val="17375E"/>
                </a:solidFill>
              </a:rPr>
              <a:t> la ADI;</a:t>
            </a:r>
            <a:endParaRPr lang="ro-RO" dirty="0">
              <a:solidFill>
                <a:srgbClr val="17375E"/>
              </a:solidFill>
            </a:endParaRPr>
          </a:p>
          <a:p>
            <a:pPr lvl="1" eaLnBrk="1" hangingPunct="1">
              <a:buBlip>
                <a:blip r:embed="rId2"/>
              </a:buBlip>
            </a:pPr>
            <a:r>
              <a:rPr lang="en-GB" dirty="0">
                <a:solidFill>
                  <a:srgbClr val="17375E"/>
                </a:solidFill>
              </a:rPr>
              <a:t>Condi</a:t>
            </a:r>
            <a:r>
              <a:rPr lang="ro-RO" dirty="0">
                <a:solidFill>
                  <a:srgbClr val="17375E"/>
                </a:solidFill>
              </a:rPr>
              <a:t>ț</a:t>
            </a:r>
            <a:r>
              <a:rPr lang="en-GB" dirty="0" err="1">
                <a:solidFill>
                  <a:srgbClr val="17375E"/>
                </a:solidFill>
              </a:rPr>
              <a:t>iile</a:t>
            </a:r>
            <a:r>
              <a:rPr lang="en-GB" dirty="0">
                <a:solidFill>
                  <a:srgbClr val="17375E"/>
                </a:solidFill>
              </a:rPr>
              <a:t> restrictive de </a:t>
            </a:r>
            <a:r>
              <a:rPr lang="en-GB" dirty="0" err="1">
                <a:solidFill>
                  <a:srgbClr val="17375E"/>
                </a:solidFill>
              </a:rPr>
              <a:t>retragere</a:t>
            </a:r>
            <a:r>
              <a:rPr lang="en-GB" dirty="0">
                <a:solidFill>
                  <a:srgbClr val="17375E"/>
                </a:solidFill>
              </a:rPr>
              <a:t> din ADI, care </a:t>
            </a:r>
            <a:r>
              <a:rPr lang="en-GB" dirty="0" err="1">
                <a:solidFill>
                  <a:srgbClr val="17375E"/>
                </a:solidFill>
              </a:rPr>
              <a:t>prev</a:t>
            </a:r>
            <a:r>
              <a:rPr lang="ro-RO" dirty="0">
                <a:solidFill>
                  <a:srgbClr val="17375E"/>
                </a:solidFill>
              </a:rPr>
              <a:t>ă</a:t>
            </a:r>
            <a:r>
              <a:rPr lang="en-GB" dirty="0">
                <a:solidFill>
                  <a:srgbClr val="17375E"/>
                </a:solidFill>
              </a:rPr>
              <a:t>d </a:t>
            </a:r>
            <a:r>
              <a:rPr lang="en-GB" dirty="0" err="1">
                <a:solidFill>
                  <a:srgbClr val="17375E"/>
                </a:solidFill>
              </a:rPr>
              <a:t>sanc</a:t>
            </a:r>
            <a:r>
              <a:rPr lang="ro-RO" dirty="0">
                <a:solidFill>
                  <a:srgbClr val="17375E"/>
                </a:solidFill>
              </a:rPr>
              <a:t>ț</a:t>
            </a:r>
            <a:r>
              <a:rPr lang="en-GB" dirty="0" err="1">
                <a:solidFill>
                  <a:srgbClr val="17375E"/>
                </a:solidFill>
              </a:rPr>
              <a:t>iuni</a:t>
            </a:r>
            <a:r>
              <a:rPr lang="en-GB" dirty="0">
                <a:solidFill>
                  <a:srgbClr val="17375E"/>
                </a:solidFill>
              </a:rPr>
              <a:t> </a:t>
            </a:r>
            <a:r>
              <a:rPr lang="en-GB" dirty="0" err="1">
                <a:solidFill>
                  <a:srgbClr val="17375E"/>
                </a:solidFill>
              </a:rPr>
              <a:t>financiare</a:t>
            </a:r>
            <a:r>
              <a:rPr lang="en-GB" dirty="0">
                <a:solidFill>
                  <a:srgbClr val="17375E"/>
                </a:solidFill>
              </a:rPr>
              <a:t>, </a:t>
            </a:r>
            <a:r>
              <a:rPr lang="en-GB" dirty="0" err="1">
                <a:solidFill>
                  <a:srgbClr val="17375E"/>
                </a:solidFill>
              </a:rPr>
              <a:t>inclusiv</a:t>
            </a:r>
            <a:r>
              <a:rPr lang="en-GB" dirty="0">
                <a:solidFill>
                  <a:srgbClr val="17375E"/>
                </a:solidFill>
              </a:rPr>
              <a:t> </a:t>
            </a:r>
            <a:r>
              <a:rPr lang="en-GB" dirty="0" err="1">
                <a:solidFill>
                  <a:srgbClr val="17375E"/>
                </a:solidFill>
              </a:rPr>
              <a:t>rambursarea</a:t>
            </a:r>
            <a:r>
              <a:rPr lang="en-GB" dirty="0">
                <a:solidFill>
                  <a:srgbClr val="17375E"/>
                </a:solidFill>
              </a:rPr>
              <a:t> </a:t>
            </a:r>
            <a:r>
              <a:rPr lang="en-GB" dirty="0" err="1">
                <a:solidFill>
                  <a:srgbClr val="17375E"/>
                </a:solidFill>
              </a:rPr>
              <a:t>investi</a:t>
            </a:r>
            <a:r>
              <a:rPr lang="ro-RO" dirty="0">
                <a:solidFill>
                  <a:srgbClr val="17375E"/>
                </a:solidFill>
              </a:rPr>
              <a:t>ț</a:t>
            </a:r>
            <a:r>
              <a:rPr lang="en-GB" dirty="0" err="1">
                <a:solidFill>
                  <a:srgbClr val="17375E"/>
                </a:solidFill>
              </a:rPr>
              <a:t>iilor</a:t>
            </a:r>
            <a:r>
              <a:rPr lang="en-GB" dirty="0">
                <a:solidFill>
                  <a:srgbClr val="17375E"/>
                </a:solidFill>
              </a:rPr>
              <a:t> </a:t>
            </a:r>
            <a:r>
              <a:rPr lang="en-GB" dirty="0" err="1">
                <a:solidFill>
                  <a:srgbClr val="17375E"/>
                </a:solidFill>
              </a:rPr>
              <a:t>efectuate</a:t>
            </a:r>
            <a:r>
              <a:rPr lang="en-GB" dirty="0">
                <a:solidFill>
                  <a:srgbClr val="17375E"/>
                </a:solidFill>
              </a:rPr>
              <a:t>.</a:t>
            </a:r>
            <a:endParaRPr lang="en-US" dirty="0">
              <a:solidFill>
                <a:srgbClr val="17375E"/>
              </a:solidFill>
            </a:endParaRPr>
          </a:p>
        </p:txBody>
      </p:sp>
    </p:spTree>
    <p:extLst>
      <p:ext uri="{BB962C8B-B14F-4D97-AF65-F5344CB8AC3E}">
        <p14:creationId xmlns:p14="http://schemas.microsoft.com/office/powerpoint/2010/main" val="411490586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sz="quarter" idx="4294967295"/>
          </p:nvPr>
        </p:nvSpPr>
        <p:spPr>
          <a:xfrm>
            <a:off x="406400" y="1064713"/>
            <a:ext cx="11379200" cy="5517063"/>
          </a:xfrm>
          <a:prstGeom prst="rect">
            <a:avLst/>
          </a:prstGeom>
        </p:spPr>
        <p:txBody>
          <a:bodyPr/>
          <a:lstStyle/>
          <a:p>
            <a:pPr eaLnBrk="1" hangingPunct="1">
              <a:buBlip>
                <a:blip r:embed="rId2"/>
              </a:buBlip>
            </a:pPr>
            <a:r>
              <a:rPr lang="en-US" sz="2400" dirty="0">
                <a:solidFill>
                  <a:srgbClr val="17375E"/>
                </a:solidFill>
              </a:rPr>
              <a:t>S</a:t>
            </a:r>
            <a:r>
              <a:rPr lang="ro-RO" sz="2400" dirty="0">
                <a:solidFill>
                  <a:srgbClr val="17375E"/>
                </a:solidFill>
              </a:rPr>
              <a:t>ă</a:t>
            </a:r>
            <a:r>
              <a:rPr lang="en-US" sz="2400" dirty="0">
                <a:solidFill>
                  <a:srgbClr val="17375E"/>
                </a:solidFill>
              </a:rPr>
              <a:t> </a:t>
            </a:r>
            <a:r>
              <a:rPr lang="ro-RO" sz="2400" dirty="0">
                <a:solidFill>
                  <a:srgbClr val="17375E"/>
                </a:solidFill>
              </a:rPr>
              <a:t>î</a:t>
            </a:r>
            <a:r>
              <a:rPr lang="en-US" sz="2400" dirty="0" err="1">
                <a:solidFill>
                  <a:srgbClr val="17375E"/>
                </a:solidFill>
              </a:rPr>
              <a:t>ncheie</a:t>
            </a:r>
            <a:r>
              <a:rPr lang="en-US" sz="2400" dirty="0">
                <a:solidFill>
                  <a:srgbClr val="17375E"/>
                </a:solidFill>
              </a:rPr>
              <a:t> cu </a:t>
            </a:r>
            <a:r>
              <a:rPr lang="en-US" sz="2400" dirty="0" err="1">
                <a:solidFill>
                  <a:srgbClr val="17375E"/>
                </a:solidFill>
              </a:rPr>
              <a:t>operatorul</a:t>
            </a:r>
            <a:r>
              <a:rPr lang="en-US" sz="2400" dirty="0">
                <a:solidFill>
                  <a:srgbClr val="17375E"/>
                </a:solidFill>
              </a:rPr>
              <a:t> regional </a:t>
            </a:r>
            <a:r>
              <a:rPr lang="en-US" sz="2400" dirty="0" err="1">
                <a:solidFill>
                  <a:srgbClr val="17375E"/>
                </a:solidFill>
              </a:rPr>
              <a:t>Contractul</a:t>
            </a:r>
            <a:r>
              <a:rPr lang="en-US" sz="2400" dirty="0">
                <a:solidFill>
                  <a:srgbClr val="17375E"/>
                </a:solidFill>
              </a:rPr>
              <a:t> de </a:t>
            </a:r>
            <a:r>
              <a:rPr lang="en-US" sz="2400" dirty="0" err="1">
                <a:solidFill>
                  <a:srgbClr val="17375E"/>
                </a:solidFill>
              </a:rPr>
              <a:t>delegare</a:t>
            </a:r>
            <a:r>
              <a:rPr lang="en-US" sz="2400" dirty="0">
                <a:solidFill>
                  <a:srgbClr val="17375E"/>
                </a:solidFill>
              </a:rPr>
              <a:t> al </a:t>
            </a:r>
            <a:r>
              <a:rPr lang="en-US" sz="2400" dirty="0" err="1">
                <a:solidFill>
                  <a:srgbClr val="17375E"/>
                </a:solidFill>
              </a:rPr>
              <a:t>managementului</a:t>
            </a:r>
            <a:r>
              <a:rPr lang="en-US" sz="2400" dirty="0">
                <a:solidFill>
                  <a:srgbClr val="17375E"/>
                </a:solidFill>
              </a:rPr>
              <a:t> </a:t>
            </a:r>
            <a:r>
              <a:rPr lang="en-US" sz="2400" dirty="0" err="1">
                <a:solidFill>
                  <a:srgbClr val="17375E"/>
                </a:solidFill>
              </a:rPr>
              <a:t>serviciilor</a:t>
            </a:r>
            <a:r>
              <a:rPr lang="en-US" sz="2400" dirty="0">
                <a:solidFill>
                  <a:srgbClr val="17375E"/>
                </a:solidFill>
              </a:rPr>
              <a:t> de </a:t>
            </a:r>
            <a:r>
              <a:rPr lang="en-US" sz="2400" dirty="0" err="1">
                <a:solidFill>
                  <a:srgbClr val="17375E"/>
                </a:solidFill>
              </a:rPr>
              <a:t>alimentare</a:t>
            </a:r>
            <a:r>
              <a:rPr lang="en-US" sz="2400" dirty="0">
                <a:solidFill>
                  <a:srgbClr val="17375E"/>
                </a:solidFill>
              </a:rPr>
              <a:t> cu </a:t>
            </a:r>
            <a:r>
              <a:rPr lang="en-US" sz="2400" dirty="0" err="1">
                <a:solidFill>
                  <a:srgbClr val="17375E"/>
                </a:solidFill>
              </a:rPr>
              <a:t>ap</a:t>
            </a:r>
            <a:r>
              <a:rPr lang="ro-RO" sz="2400" dirty="0">
                <a:solidFill>
                  <a:srgbClr val="17375E"/>
                </a:solidFill>
              </a:rPr>
              <a:t>ă</a:t>
            </a:r>
            <a:r>
              <a:rPr lang="en-US" sz="2400" dirty="0">
                <a:solidFill>
                  <a:srgbClr val="17375E"/>
                </a:solidFill>
              </a:rPr>
              <a:t>-</a:t>
            </a:r>
            <a:r>
              <a:rPr lang="en-US" sz="2400" dirty="0" err="1">
                <a:solidFill>
                  <a:srgbClr val="17375E"/>
                </a:solidFill>
              </a:rPr>
              <a:t>canalizare</a:t>
            </a:r>
            <a:r>
              <a:rPr lang="en-US" sz="2400" dirty="0">
                <a:solidFill>
                  <a:srgbClr val="17375E"/>
                </a:solidFill>
              </a:rPr>
              <a:t>, </a:t>
            </a:r>
            <a:r>
              <a:rPr lang="ro-RO" sz="2400" dirty="0">
                <a:solidFill>
                  <a:srgbClr val="17375E"/>
                </a:solidFill>
              </a:rPr>
              <a:t>î</a:t>
            </a:r>
            <a:r>
              <a:rPr lang="en-US" sz="2400" dirty="0">
                <a:solidFill>
                  <a:srgbClr val="17375E"/>
                </a:solidFill>
              </a:rPr>
              <a:t>n </a:t>
            </a:r>
            <a:r>
              <a:rPr lang="en-US" sz="2400" dirty="0" err="1">
                <a:solidFill>
                  <a:srgbClr val="17375E"/>
                </a:solidFill>
              </a:rPr>
              <a:t>numele</a:t>
            </a:r>
            <a:r>
              <a:rPr lang="en-US" sz="2400" dirty="0">
                <a:solidFill>
                  <a:srgbClr val="17375E"/>
                </a:solidFill>
              </a:rPr>
              <a:t> unit</a:t>
            </a:r>
            <a:r>
              <a:rPr lang="ro-RO" sz="2400" dirty="0">
                <a:solidFill>
                  <a:srgbClr val="17375E"/>
                </a:solidFill>
              </a:rPr>
              <a:t>ăț</a:t>
            </a:r>
            <a:r>
              <a:rPr lang="en-US" sz="2400" dirty="0" err="1">
                <a:solidFill>
                  <a:srgbClr val="17375E"/>
                </a:solidFill>
              </a:rPr>
              <a:t>ilor</a:t>
            </a:r>
            <a:r>
              <a:rPr lang="en-US" sz="2400" dirty="0">
                <a:solidFill>
                  <a:srgbClr val="17375E"/>
                </a:solidFill>
              </a:rPr>
              <a:t> </a:t>
            </a:r>
            <a:r>
              <a:rPr lang="en-US" sz="2400" dirty="0" err="1">
                <a:solidFill>
                  <a:srgbClr val="17375E"/>
                </a:solidFill>
              </a:rPr>
              <a:t>administrativ-teritoriale</a:t>
            </a:r>
            <a:r>
              <a:rPr lang="en-US" sz="2400" dirty="0">
                <a:solidFill>
                  <a:srgbClr val="17375E"/>
                </a:solidFill>
              </a:rPr>
              <a:t>, </a:t>
            </a:r>
            <a:r>
              <a:rPr lang="en-US" sz="2400" dirty="0" err="1">
                <a:solidFill>
                  <a:srgbClr val="17375E"/>
                </a:solidFill>
              </a:rPr>
              <a:t>membre</a:t>
            </a:r>
            <a:r>
              <a:rPr lang="en-US" sz="2400" dirty="0">
                <a:solidFill>
                  <a:srgbClr val="17375E"/>
                </a:solidFill>
              </a:rPr>
              <a:t> ADI, care au </a:t>
            </a:r>
            <a:r>
              <a:rPr lang="en-US" sz="2400" dirty="0" err="1">
                <a:solidFill>
                  <a:srgbClr val="17375E"/>
                </a:solidFill>
              </a:rPr>
              <a:t>calitatea</a:t>
            </a:r>
            <a:r>
              <a:rPr lang="en-US" sz="2400" dirty="0">
                <a:solidFill>
                  <a:srgbClr val="17375E"/>
                </a:solidFill>
              </a:rPr>
              <a:t> de </a:t>
            </a:r>
            <a:r>
              <a:rPr lang="en-US" sz="2400" dirty="0" err="1">
                <a:solidFill>
                  <a:srgbClr val="17375E"/>
                </a:solidFill>
              </a:rPr>
              <a:t>delegant</a:t>
            </a:r>
            <a:r>
              <a:rPr lang="en-US" sz="2400" dirty="0">
                <a:solidFill>
                  <a:srgbClr val="17375E"/>
                </a:solidFill>
              </a:rPr>
              <a:t>;</a:t>
            </a:r>
            <a:endParaRPr lang="ro-RO" sz="2400" dirty="0">
              <a:solidFill>
                <a:srgbClr val="17375E"/>
              </a:solidFill>
            </a:endParaRPr>
          </a:p>
          <a:p>
            <a:pPr eaLnBrk="1" hangingPunct="1">
              <a:buBlip>
                <a:blip r:embed="rId2"/>
              </a:buBlip>
            </a:pPr>
            <a:r>
              <a:rPr lang="en-US" sz="2400" dirty="0">
                <a:solidFill>
                  <a:srgbClr val="17375E"/>
                </a:solidFill>
              </a:rPr>
              <a:t>S</a:t>
            </a:r>
            <a:r>
              <a:rPr lang="ro-RO" sz="2400" dirty="0">
                <a:solidFill>
                  <a:srgbClr val="17375E"/>
                </a:solidFill>
              </a:rPr>
              <a:t>ă</a:t>
            </a:r>
            <a:r>
              <a:rPr lang="en-US" sz="2400" dirty="0">
                <a:solidFill>
                  <a:srgbClr val="17375E"/>
                </a:solidFill>
              </a:rPr>
              <a:t> </a:t>
            </a:r>
            <a:r>
              <a:rPr lang="en-US" sz="2400" dirty="0" err="1">
                <a:solidFill>
                  <a:srgbClr val="17375E"/>
                </a:solidFill>
              </a:rPr>
              <a:t>exercite</a:t>
            </a:r>
            <a:r>
              <a:rPr lang="en-US" sz="2400" dirty="0">
                <a:solidFill>
                  <a:srgbClr val="17375E"/>
                </a:solidFill>
              </a:rPr>
              <a:t> </a:t>
            </a:r>
            <a:r>
              <a:rPr lang="en-US" sz="2400" dirty="0" err="1">
                <a:solidFill>
                  <a:srgbClr val="17375E"/>
                </a:solidFill>
              </a:rPr>
              <a:t>drepturi</a:t>
            </a:r>
            <a:r>
              <a:rPr lang="en-US" sz="2400" dirty="0">
                <a:solidFill>
                  <a:srgbClr val="17375E"/>
                </a:solidFill>
              </a:rPr>
              <a:t> </a:t>
            </a:r>
            <a:r>
              <a:rPr lang="en-US" sz="2400" dirty="0" err="1">
                <a:solidFill>
                  <a:srgbClr val="17375E"/>
                </a:solidFill>
              </a:rPr>
              <a:t>specifice</a:t>
            </a:r>
            <a:r>
              <a:rPr lang="en-US" sz="2400" dirty="0">
                <a:solidFill>
                  <a:srgbClr val="17375E"/>
                </a:solidFill>
              </a:rPr>
              <a:t> de control </a:t>
            </a:r>
            <a:r>
              <a:rPr lang="ro-RO" sz="2400" dirty="0">
                <a:solidFill>
                  <a:srgbClr val="17375E"/>
                </a:solidFill>
              </a:rPr>
              <a:t>ș</a:t>
            </a:r>
            <a:r>
              <a:rPr lang="en-US" sz="2400" dirty="0" err="1">
                <a:solidFill>
                  <a:srgbClr val="17375E"/>
                </a:solidFill>
              </a:rPr>
              <a:t>i</a:t>
            </a:r>
            <a:r>
              <a:rPr lang="en-US" sz="2400" dirty="0">
                <a:solidFill>
                  <a:srgbClr val="17375E"/>
                </a:solidFill>
              </a:rPr>
              <a:t> </a:t>
            </a:r>
            <a:r>
              <a:rPr lang="en-US" sz="2400" dirty="0" err="1">
                <a:solidFill>
                  <a:srgbClr val="17375E"/>
                </a:solidFill>
              </a:rPr>
              <a:t>informare</a:t>
            </a:r>
            <a:r>
              <a:rPr lang="en-US" sz="2400" dirty="0">
                <a:solidFill>
                  <a:srgbClr val="17375E"/>
                </a:solidFill>
              </a:rPr>
              <a:t> cu </a:t>
            </a:r>
            <a:r>
              <a:rPr lang="en-US" sz="2400" dirty="0" err="1">
                <a:solidFill>
                  <a:srgbClr val="17375E"/>
                </a:solidFill>
              </a:rPr>
              <a:t>privire</a:t>
            </a:r>
            <a:r>
              <a:rPr lang="en-US" sz="2400" dirty="0">
                <a:solidFill>
                  <a:srgbClr val="17375E"/>
                </a:solidFill>
              </a:rPr>
              <a:t> la CA, </a:t>
            </a:r>
            <a:r>
              <a:rPr lang="ro-RO" sz="2400" dirty="0">
                <a:solidFill>
                  <a:srgbClr val="17375E"/>
                </a:solidFill>
              </a:rPr>
              <a:t>î</a:t>
            </a:r>
            <a:r>
              <a:rPr lang="en-US" sz="2400" dirty="0">
                <a:solidFill>
                  <a:srgbClr val="17375E"/>
                </a:solidFill>
              </a:rPr>
              <a:t>n </a:t>
            </a:r>
            <a:r>
              <a:rPr lang="en-US" sz="2400" dirty="0" err="1">
                <a:solidFill>
                  <a:srgbClr val="17375E"/>
                </a:solidFill>
              </a:rPr>
              <a:t>conformitate</a:t>
            </a:r>
            <a:r>
              <a:rPr lang="en-US" sz="2400" dirty="0">
                <a:solidFill>
                  <a:srgbClr val="17375E"/>
                </a:solidFill>
              </a:rPr>
              <a:t> cu </a:t>
            </a:r>
            <a:r>
              <a:rPr lang="en-US" sz="2400" dirty="0" err="1">
                <a:solidFill>
                  <a:srgbClr val="17375E"/>
                </a:solidFill>
              </a:rPr>
              <a:t>Statutul</a:t>
            </a:r>
            <a:r>
              <a:rPr lang="en-US" sz="2400" dirty="0">
                <a:solidFill>
                  <a:srgbClr val="17375E"/>
                </a:solidFill>
              </a:rPr>
              <a:t> </a:t>
            </a:r>
            <a:r>
              <a:rPr lang="en-US" sz="2400" dirty="0" err="1">
                <a:solidFill>
                  <a:srgbClr val="17375E"/>
                </a:solidFill>
              </a:rPr>
              <a:t>Asocia</a:t>
            </a:r>
            <a:r>
              <a:rPr lang="ro-RO" sz="2400" dirty="0">
                <a:solidFill>
                  <a:srgbClr val="17375E"/>
                </a:solidFill>
              </a:rPr>
              <a:t>ț</a:t>
            </a:r>
            <a:r>
              <a:rPr lang="en-US" sz="2400" dirty="0" err="1">
                <a:solidFill>
                  <a:srgbClr val="17375E"/>
                </a:solidFill>
              </a:rPr>
              <a:t>iei</a:t>
            </a:r>
            <a:r>
              <a:rPr lang="en-US" sz="2400" dirty="0">
                <a:solidFill>
                  <a:srgbClr val="17375E"/>
                </a:solidFill>
              </a:rPr>
              <a:t> </a:t>
            </a:r>
            <a:r>
              <a:rPr lang="ro-RO" sz="2400" dirty="0">
                <a:solidFill>
                  <a:srgbClr val="17375E"/>
                </a:solidFill>
              </a:rPr>
              <a:t>ș</a:t>
            </a:r>
            <a:r>
              <a:rPr lang="en-US" sz="2400" dirty="0" err="1">
                <a:solidFill>
                  <a:srgbClr val="17375E"/>
                </a:solidFill>
              </a:rPr>
              <a:t>i</a:t>
            </a:r>
            <a:r>
              <a:rPr lang="en-US" sz="2400" dirty="0">
                <a:solidFill>
                  <a:srgbClr val="17375E"/>
                </a:solidFill>
              </a:rPr>
              <a:t> </a:t>
            </a:r>
            <a:r>
              <a:rPr lang="en-US" sz="2400" dirty="0" err="1">
                <a:solidFill>
                  <a:srgbClr val="17375E"/>
                </a:solidFill>
              </a:rPr>
              <a:t>Actul</a:t>
            </a:r>
            <a:r>
              <a:rPr lang="en-US" sz="2400" dirty="0">
                <a:solidFill>
                  <a:srgbClr val="17375E"/>
                </a:solidFill>
              </a:rPr>
              <a:t> de </a:t>
            </a:r>
            <a:r>
              <a:rPr lang="ro-RO" sz="2400" dirty="0">
                <a:solidFill>
                  <a:srgbClr val="17375E"/>
                </a:solidFill>
              </a:rPr>
              <a:t>Î</a:t>
            </a:r>
            <a:r>
              <a:rPr lang="en-US" sz="2400" dirty="0" err="1">
                <a:solidFill>
                  <a:srgbClr val="17375E"/>
                </a:solidFill>
              </a:rPr>
              <a:t>nfiin</a:t>
            </a:r>
            <a:r>
              <a:rPr lang="ro-RO" sz="2400" dirty="0">
                <a:solidFill>
                  <a:srgbClr val="17375E"/>
                </a:solidFill>
              </a:rPr>
              <a:t>ț</a:t>
            </a:r>
            <a:r>
              <a:rPr lang="en-US" sz="2400" dirty="0">
                <a:solidFill>
                  <a:srgbClr val="17375E"/>
                </a:solidFill>
              </a:rPr>
              <a:t>are al CA;</a:t>
            </a:r>
            <a:endParaRPr lang="ro-RO" sz="2400" dirty="0">
              <a:solidFill>
                <a:srgbClr val="17375E"/>
              </a:solidFill>
            </a:endParaRPr>
          </a:p>
          <a:p>
            <a:pPr eaLnBrk="1" hangingPunct="1">
              <a:buBlip>
                <a:blip r:embed="rId2"/>
              </a:buBlip>
            </a:pPr>
            <a:r>
              <a:rPr lang="en-US" sz="2400" dirty="0">
                <a:solidFill>
                  <a:srgbClr val="17375E"/>
                </a:solidFill>
              </a:rPr>
              <a:t>S</a:t>
            </a:r>
            <a:r>
              <a:rPr lang="ro-RO" sz="2400" dirty="0">
                <a:solidFill>
                  <a:srgbClr val="17375E"/>
                </a:solidFill>
              </a:rPr>
              <a:t>ă</a:t>
            </a:r>
            <a:r>
              <a:rPr lang="en-US" sz="2400" dirty="0">
                <a:solidFill>
                  <a:srgbClr val="17375E"/>
                </a:solidFill>
              </a:rPr>
              <a:t> </a:t>
            </a:r>
            <a:r>
              <a:rPr lang="en-US" sz="2400" dirty="0" err="1">
                <a:solidFill>
                  <a:srgbClr val="17375E"/>
                </a:solidFill>
              </a:rPr>
              <a:t>aib</a:t>
            </a:r>
            <a:r>
              <a:rPr lang="ro-RO" sz="2400" dirty="0">
                <a:solidFill>
                  <a:srgbClr val="17375E"/>
                </a:solidFill>
              </a:rPr>
              <a:t>ă</a:t>
            </a:r>
            <a:r>
              <a:rPr lang="en-US" sz="2400" dirty="0">
                <a:solidFill>
                  <a:srgbClr val="17375E"/>
                </a:solidFill>
              </a:rPr>
              <a:t> </a:t>
            </a:r>
            <a:r>
              <a:rPr lang="en-US" sz="2400" dirty="0" err="1">
                <a:solidFill>
                  <a:srgbClr val="17375E"/>
                </a:solidFill>
              </a:rPr>
              <a:t>rol</a:t>
            </a:r>
            <a:r>
              <a:rPr lang="en-US" sz="2400" dirty="0">
                <a:solidFill>
                  <a:srgbClr val="17375E"/>
                </a:solidFill>
              </a:rPr>
              <a:t> de </a:t>
            </a:r>
            <a:r>
              <a:rPr lang="en-US" sz="2400" dirty="0" err="1">
                <a:solidFill>
                  <a:srgbClr val="17375E"/>
                </a:solidFill>
              </a:rPr>
              <a:t>interfa</a:t>
            </a:r>
            <a:r>
              <a:rPr lang="ro-RO" sz="2400" dirty="0">
                <a:solidFill>
                  <a:srgbClr val="17375E"/>
                </a:solidFill>
              </a:rPr>
              <a:t>ță</a:t>
            </a:r>
            <a:r>
              <a:rPr lang="en-US" sz="2400" dirty="0">
                <a:solidFill>
                  <a:srgbClr val="17375E"/>
                </a:solidFill>
              </a:rPr>
              <a:t> </a:t>
            </a:r>
            <a:r>
              <a:rPr lang="en-US" sz="2400" dirty="0" err="1">
                <a:solidFill>
                  <a:srgbClr val="17375E"/>
                </a:solidFill>
              </a:rPr>
              <a:t>pentru</a:t>
            </a:r>
            <a:r>
              <a:rPr lang="en-US" sz="2400" dirty="0">
                <a:solidFill>
                  <a:srgbClr val="17375E"/>
                </a:solidFill>
              </a:rPr>
              <a:t> </a:t>
            </a:r>
            <a:r>
              <a:rPr lang="en-US" sz="2400" dirty="0" err="1">
                <a:solidFill>
                  <a:srgbClr val="17375E"/>
                </a:solidFill>
              </a:rPr>
              <a:t>discu</a:t>
            </a:r>
            <a:r>
              <a:rPr lang="ro-RO" sz="2400" dirty="0">
                <a:solidFill>
                  <a:srgbClr val="17375E"/>
                </a:solidFill>
              </a:rPr>
              <a:t>ț</a:t>
            </a:r>
            <a:r>
              <a:rPr lang="en-US" sz="2400" dirty="0">
                <a:solidFill>
                  <a:srgbClr val="17375E"/>
                </a:solidFill>
              </a:rPr>
              <a:t>ii </a:t>
            </a:r>
            <a:r>
              <a:rPr lang="ro-RO" sz="2400" dirty="0">
                <a:solidFill>
                  <a:srgbClr val="17375E"/>
                </a:solidFill>
              </a:rPr>
              <a:t>ș</a:t>
            </a:r>
            <a:r>
              <a:rPr lang="en-US" sz="2400" dirty="0" err="1">
                <a:solidFill>
                  <a:srgbClr val="17375E"/>
                </a:solidFill>
              </a:rPr>
              <a:t>i</a:t>
            </a:r>
            <a:r>
              <a:rPr lang="en-US" sz="2400" dirty="0">
                <a:solidFill>
                  <a:srgbClr val="17375E"/>
                </a:solidFill>
              </a:rPr>
              <a:t> s</a:t>
            </a:r>
            <a:r>
              <a:rPr lang="ro-RO" sz="2400" dirty="0">
                <a:solidFill>
                  <a:srgbClr val="17375E"/>
                </a:solidFill>
              </a:rPr>
              <a:t>ă</a:t>
            </a:r>
            <a:r>
              <a:rPr lang="en-US" sz="2400" dirty="0">
                <a:solidFill>
                  <a:srgbClr val="17375E"/>
                </a:solidFill>
              </a:rPr>
              <a:t> fie un </a:t>
            </a:r>
            <a:r>
              <a:rPr lang="en-US" sz="2400" dirty="0" err="1">
                <a:solidFill>
                  <a:srgbClr val="17375E"/>
                </a:solidFill>
              </a:rPr>
              <a:t>partener</a:t>
            </a:r>
            <a:r>
              <a:rPr lang="en-US" sz="2400" dirty="0">
                <a:solidFill>
                  <a:srgbClr val="17375E"/>
                </a:solidFill>
              </a:rPr>
              <a:t> </a:t>
            </a:r>
            <a:r>
              <a:rPr lang="en-US" sz="2400" dirty="0" err="1">
                <a:solidFill>
                  <a:srgbClr val="17375E"/>
                </a:solidFill>
              </a:rPr>
              <a:t>activ</a:t>
            </a:r>
            <a:r>
              <a:rPr lang="en-US" sz="2400" dirty="0">
                <a:solidFill>
                  <a:srgbClr val="17375E"/>
                </a:solidFill>
              </a:rPr>
              <a:t> al </a:t>
            </a:r>
            <a:r>
              <a:rPr lang="en-US" sz="2400" dirty="0" err="1">
                <a:solidFill>
                  <a:srgbClr val="17375E"/>
                </a:solidFill>
              </a:rPr>
              <a:t>autorit</a:t>
            </a:r>
            <a:r>
              <a:rPr lang="ro-RO" sz="2400" dirty="0">
                <a:solidFill>
                  <a:srgbClr val="17375E"/>
                </a:solidFill>
              </a:rPr>
              <a:t>ăț</a:t>
            </a:r>
            <a:r>
              <a:rPr lang="en-US" sz="2400" dirty="0" err="1">
                <a:solidFill>
                  <a:srgbClr val="17375E"/>
                </a:solidFill>
              </a:rPr>
              <a:t>ilor</a:t>
            </a:r>
            <a:r>
              <a:rPr lang="en-US" sz="2400" dirty="0">
                <a:solidFill>
                  <a:srgbClr val="17375E"/>
                </a:solidFill>
              </a:rPr>
              <a:t> de stat locale </a:t>
            </a:r>
            <a:r>
              <a:rPr lang="ro-RO" sz="2400" dirty="0">
                <a:solidFill>
                  <a:srgbClr val="17375E"/>
                </a:solidFill>
              </a:rPr>
              <a:t>î</a:t>
            </a:r>
            <a:r>
              <a:rPr lang="en-US" sz="2400" dirty="0">
                <a:solidFill>
                  <a:srgbClr val="17375E"/>
                </a:solidFill>
              </a:rPr>
              <a:t>n </a:t>
            </a:r>
            <a:r>
              <a:rPr lang="en-US" sz="2400" dirty="0" err="1">
                <a:solidFill>
                  <a:srgbClr val="17375E"/>
                </a:solidFill>
              </a:rPr>
              <a:t>materie</a:t>
            </a:r>
            <a:r>
              <a:rPr lang="en-US" sz="2400" dirty="0">
                <a:solidFill>
                  <a:srgbClr val="17375E"/>
                </a:solidFill>
              </a:rPr>
              <a:t> de </a:t>
            </a:r>
            <a:r>
              <a:rPr lang="en-US" sz="2400" dirty="0" err="1">
                <a:solidFill>
                  <a:srgbClr val="17375E"/>
                </a:solidFill>
              </a:rPr>
              <a:t>dezvoltare</a:t>
            </a:r>
            <a:r>
              <a:rPr lang="en-US" sz="2400" dirty="0">
                <a:solidFill>
                  <a:srgbClr val="17375E"/>
                </a:solidFill>
              </a:rPr>
              <a:t> </a:t>
            </a:r>
            <a:r>
              <a:rPr lang="ro-RO" sz="2400" dirty="0">
                <a:solidFill>
                  <a:srgbClr val="17375E"/>
                </a:solidFill>
              </a:rPr>
              <a:t>ș</a:t>
            </a:r>
            <a:r>
              <a:rPr lang="en-US" sz="2400" dirty="0" err="1">
                <a:solidFill>
                  <a:srgbClr val="17375E"/>
                </a:solidFill>
              </a:rPr>
              <a:t>i</a:t>
            </a:r>
            <a:r>
              <a:rPr lang="en-US" sz="2400" dirty="0">
                <a:solidFill>
                  <a:srgbClr val="17375E"/>
                </a:solidFill>
              </a:rPr>
              <a:t> </a:t>
            </a:r>
            <a:r>
              <a:rPr lang="en-US" sz="2400" dirty="0" err="1">
                <a:solidFill>
                  <a:srgbClr val="17375E"/>
                </a:solidFill>
              </a:rPr>
              <a:t>gestionare</a:t>
            </a:r>
            <a:r>
              <a:rPr lang="en-US" sz="2400" dirty="0">
                <a:solidFill>
                  <a:srgbClr val="17375E"/>
                </a:solidFill>
              </a:rPr>
              <a:t> a </a:t>
            </a:r>
            <a:r>
              <a:rPr lang="en-US" sz="2400" dirty="0" err="1">
                <a:solidFill>
                  <a:srgbClr val="17375E"/>
                </a:solidFill>
              </a:rPr>
              <a:t>serviciilor</a:t>
            </a:r>
            <a:r>
              <a:rPr lang="en-US" sz="2400" dirty="0">
                <a:solidFill>
                  <a:srgbClr val="17375E"/>
                </a:solidFill>
              </a:rPr>
              <a:t> de </a:t>
            </a:r>
            <a:r>
              <a:rPr lang="en-US" sz="2400" dirty="0" err="1">
                <a:solidFill>
                  <a:srgbClr val="17375E"/>
                </a:solidFill>
              </a:rPr>
              <a:t>ap</a:t>
            </a:r>
            <a:r>
              <a:rPr lang="ro-RO" sz="2400" dirty="0">
                <a:solidFill>
                  <a:srgbClr val="17375E"/>
                </a:solidFill>
              </a:rPr>
              <a:t>ă</a:t>
            </a:r>
            <a:r>
              <a:rPr lang="en-US" sz="2400" dirty="0">
                <a:solidFill>
                  <a:srgbClr val="17375E"/>
                </a:solidFill>
              </a:rPr>
              <a:t>-</a:t>
            </a:r>
            <a:r>
              <a:rPr lang="en-US" sz="2400" dirty="0" err="1">
                <a:solidFill>
                  <a:srgbClr val="17375E"/>
                </a:solidFill>
              </a:rPr>
              <a:t>canalizare</a:t>
            </a:r>
            <a:r>
              <a:rPr lang="en-US" sz="2400" dirty="0">
                <a:solidFill>
                  <a:srgbClr val="17375E"/>
                </a:solidFill>
              </a:rPr>
              <a:t>, </a:t>
            </a:r>
            <a:r>
              <a:rPr lang="ro-RO" sz="2400" dirty="0">
                <a:solidFill>
                  <a:srgbClr val="17375E"/>
                </a:solidFill>
              </a:rPr>
              <a:t>î</a:t>
            </a:r>
            <a:r>
              <a:rPr lang="en-US" sz="2400" dirty="0">
                <a:solidFill>
                  <a:srgbClr val="17375E"/>
                </a:solidFill>
              </a:rPr>
              <a:t>n </a:t>
            </a:r>
            <a:r>
              <a:rPr lang="en-US" sz="2400" dirty="0" err="1">
                <a:solidFill>
                  <a:srgbClr val="17375E"/>
                </a:solidFill>
              </a:rPr>
              <a:t>vederea</a:t>
            </a:r>
            <a:r>
              <a:rPr lang="en-US" sz="2400" dirty="0">
                <a:solidFill>
                  <a:srgbClr val="17375E"/>
                </a:solidFill>
              </a:rPr>
              <a:t> </a:t>
            </a:r>
            <a:r>
              <a:rPr lang="en-US" sz="2400" dirty="0" err="1">
                <a:solidFill>
                  <a:srgbClr val="17375E"/>
                </a:solidFill>
              </a:rPr>
              <a:t>coordon</a:t>
            </a:r>
            <a:r>
              <a:rPr lang="ro-RO" sz="2400" dirty="0">
                <a:solidFill>
                  <a:srgbClr val="17375E"/>
                </a:solidFill>
              </a:rPr>
              <a:t>ă</a:t>
            </a:r>
            <a:r>
              <a:rPr lang="en-US" sz="2400" dirty="0" err="1">
                <a:solidFill>
                  <a:srgbClr val="17375E"/>
                </a:solidFill>
              </a:rPr>
              <a:t>rii</a:t>
            </a:r>
            <a:r>
              <a:rPr lang="en-US" sz="2400" dirty="0">
                <a:solidFill>
                  <a:srgbClr val="17375E"/>
                </a:solidFill>
              </a:rPr>
              <a:t> </a:t>
            </a:r>
            <a:r>
              <a:rPr lang="en-US" sz="2400" dirty="0" err="1">
                <a:solidFill>
                  <a:srgbClr val="17375E"/>
                </a:solidFill>
              </a:rPr>
              <a:t>politicilor</a:t>
            </a:r>
            <a:r>
              <a:rPr lang="en-US" sz="2400" dirty="0">
                <a:solidFill>
                  <a:srgbClr val="17375E"/>
                </a:solidFill>
              </a:rPr>
              <a:t> </a:t>
            </a:r>
            <a:r>
              <a:rPr lang="ro-RO" sz="2400" dirty="0">
                <a:solidFill>
                  <a:srgbClr val="17375E"/>
                </a:solidFill>
              </a:rPr>
              <a:t>ș</a:t>
            </a:r>
            <a:r>
              <a:rPr lang="en-US" sz="2400" dirty="0" err="1">
                <a:solidFill>
                  <a:srgbClr val="17375E"/>
                </a:solidFill>
              </a:rPr>
              <a:t>i</a:t>
            </a:r>
            <a:r>
              <a:rPr lang="en-US" sz="2400" dirty="0">
                <a:solidFill>
                  <a:srgbClr val="17375E"/>
                </a:solidFill>
              </a:rPr>
              <a:t> ac</a:t>
            </a:r>
            <a:r>
              <a:rPr lang="ro-RO" sz="2400" dirty="0">
                <a:solidFill>
                  <a:srgbClr val="17375E"/>
                </a:solidFill>
              </a:rPr>
              <a:t>ț</a:t>
            </a:r>
            <a:r>
              <a:rPr lang="en-US" sz="2400" dirty="0" err="1">
                <a:solidFill>
                  <a:srgbClr val="17375E"/>
                </a:solidFill>
              </a:rPr>
              <a:t>iunilor</a:t>
            </a:r>
            <a:r>
              <a:rPr lang="en-US" sz="2400" dirty="0">
                <a:solidFill>
                  <a:srgbClr val="17375E"/>
                </a:solidFill>
              </a:rPr>
              <a:t> de </a:t>
            </a:r>
            <a:r>
              <a:rPr lang="en-US" sz="2400" dirty="0" err="1">
                <a:solidFill>
                  <a:srgbClr val="17375E"/>
                </a:solidFill>
              </a:rPr>
              <a:t>interes</a:t>
            </a:r>
            <a:r>
              <a:rPr lang="en-US" sz="2400" dirty="0">
                <a:solidFill>
                  <a:srgbClr val="17375E"/>
                </a:solidFill>
              </a:rPr>
              <a:t> </a:t>
            </a:r>
            <a:r>
              <a:rPr lang="en-US" sz="2400" dirty="0" err="1">
                <a:solidFill>
                  <a:srgbClr val="17375E"/>
                </a:solidFill>
              </a:rPr>
              <a:t>comunitar</a:t>
            </a:r>
            <a:r>
              <a:rPr lang="en-US" sz="2400" dirty="0">
                <a:solidFill>
                  <a:srgbClr val="17375E"/>
                </a:solidFill>
              </a:rPr>
              <a:t>;</a:t>
            </a:r>
            <a:endParaRPr lang="ro-RO" sz="2400" dirty="0">
              <a:solidFill>
                <a:srgbClr val="17375E"/>
              </a:solidFill>
            </a:endParaRPr>
          </a:p>
          <a:p>
            <a:pPr eaLnBrk="1" hangingPunct="1">
              <a:buBlip>
                <a:blip r:embed="rId2"/>
              </a:buBlip>
            </a:pPr>
            <a:r>
              <a:rPr lang="en-US" sz="2400" dirty="0" err="1">
                <a:solidFill>
                  <a:srgbClr val="17375E"/>
                </a:solidFill>
              </a:rPr>
              <a:t>Aprob</a:t>
            </a:r>
            <a:r>
              <a:rPr lang="ro-RO" sz="2400" dirty="0">
                <a:solidFill>
                  <a:srgbClr val="17375E"/>
                </a:solidFill>
              </a:rPr>
              <a:t>ă</a:t>
            </a:r>
            <a:r>
              <a:rPr lang="en-US" sz="2400" dirty="0">
                <a:solidFill>
                  <a:srgbClr val="17375E"/>
                </a:solidFill>
              </a:rPr>
              <a:t> </a:t>
            </a:r>
            <a:r>
              <a:rPr lang="en-US" sz="2400" dirty="0" err="1">
                <a:solidFill>
                  <a:srgbClr val="17375E"/>
                </a:solidFill>
              </a:rPr>
              <a:t>strategia</a:t>
            </a:r>
            <a:r>
              <a:rPr lang="en-US" sz="2400" dirty="0">
                <a:solidFill>
                  <a:srgbClr val="17375E"/>
                </a:solidFill>
              </a:rPr>
              <a:t> de </a:t>
            </a:r>
            <a:r>
              <a:rPr lang="en-US" sz="2400" dirty="0" err="1">
                <a:solidFill>
                  <a:srgbClr val="17375E"/>
                </a:solidFill>
              </a:rPr>
              <a:t>dezvoltare</a:t>
            </a:r>
            <a:r>
              <a:rPr lang="en-US" sz="2400" dirty="0">
                <a:solidFill>
                  <a:srgbClr val="17375E"/>
                </a:solidFill>
              </a:rPr>
              <a:t> a </a:t>
            </a:r>
            <a:r>
              <a:rPr lang="en-US" sz="2400" dirty="0" err="1">
                <a:solidFill>
                  <a:srgbClr val="17375E"/>
                </a:solidFill>
              </a:rPr>
              <a:t>serviciilor</a:t>
            </a:r>
            <a:r>
              <a:rPr lang="en-US" sz="2400" dirty="0">
                <a:solidFill>
                  <a:srgbClr val="17375E"/>
                </a:solidFill>
              </a:rPr>
              <a:t> de </a:t>
            </a:r>
            <a:r>
              <a:rPr lang="en-US" sz="2400" dirty="0" err="1">
                <a:solidFill>
                  <a:srgbClr val="17375E"/>
                </a:solidFill>
              </a:rPr>
              <a:t>ap</a:t>
            </a:r>
            <a:r>
              <a:rPr lang="ro-RO" sz="2400" dirty="0">
                <a:solidFill>
                  <a:srgbClr val="17375E"/>
                </a:solidFill>
              </a:rPr>
              <a:t>ă</a:t>
            </a:r>
            <a:r>
              <a:rPr lang="en-US" sz="2400" dirty="0">
                <a:solidFill>
                  <a:srgbClr val="17375E"/>
                </a:solidFill>
              </a:rPr>
              <a:t> </a:t>
            </a:r>
            <a:r>
              <a:rPr lang="ro-RO" sz="2400" dirty="0">
                <a:solidFill>
                  <a:srgbClr val="17375E"/>
                </a:solidFill>
              </a:rPr>
              <a:t>ș</a:t>
            </a:r>
            <a:r>
              <a:rPr lang="en-US" sz="2400" dirty="0" err="1">
                <a:solidFill>
                  <a:srgbClr val="17375E"/>
                </a:solidFill>
              </a:rPr>
              <a:t>i</a:t>
            </a:r>
            <a:r>
              <a:rPr lang="en-US" sz="2400" dirty="0">
                <a:solidFill>
                  <a:srgbClr val="17375E"/>
                </a:solidFill>
              </a:rPr>
              <a:t> </a:t>
            </a:r>
            <a:r>
              <a:rPr lang="en-US" sz="2400" dirty="0" err="1">
                <a:solidFill>
                  <a:srgbClr val="17375E"/>
                </a:solidFill>
              </a:rPr>
              <a:t>canalizare</a:t>
            </a:r>
            <a:r>
              <a:rPr lang="en-US" sz="2400" dirty="0">
                <a:solidFill>
                  <a:srgbClr val="17375E"/>
                </a:solidFill>
              </a:rPr>
              <a:t>;</a:t>
            </a:r>
            <a:endParaRPr lang="ro-RO" sz="2400" dirty="0">
              <a:solidFill>
                <a:srgbClr val="17375E"/>
              </a:solidFill>
            </a:endParaRPr>
          </a:p>
          <a:p>
            <a:pPr eaLnBrk="1" hangingPunct="1">
              <a:buBlip>
                <a:blip r:embed="rId2"/>
              </a:buBlip>
            </a:pPr>
            <a:r>
              <a:rPr lang="en-US" sz="2400" dirty="0" err="1">
                <a:solidFill>
                  <a:srgbClr val="17375E"/>
                </a:solidFill>
              </a:rPr>
              <a:t>Monitorizeaz</a:t>
            </a:r>
            <a:r>
              <a:rPr lang="ro-RO" sz="2400" dirty="0">
                <a:solidFill>
                  <a:srgbClr val="17375E"/>
                </a:solidFill>
              </a:rPr>
              <a:t>ă</a:t>
            </a:r>
            <a:r>
              <a:rPr lang="en-US" sz="2400" dirty="0">
                <a:solidFill>
                  <a:srgbClr val="17375E"/>
                </a:solidFill>
              </a:rPr>
              <a:t> </a:t>
            </a:r>
            <a:r>
              <a:rPr lang="en-US" sz="2400" dirty="0" err="1">
                <a:solidFill>
                  <a:srgbClr val="17375E"/>
                </a:solidFill>
              </a:rPr>
              <a:t>implementarea</a:t>
            </a:r>
            <a:r>
              <a:rPr lang="en-US" sz="2400" dirty="0">
                <a:solidFill>
                  <a:srgbClr val="17375E"/>
                </a:solidFill>
              </a:rPr>
              <a:t> </a:t>
            </a:r>
            <a:r>
              <a:rPr lang="en-US" sz="2400" dirty="0" err="1">
                <a:solidFill>
                  <a:srgbClr val="17375E"/>
                </a:solidFill>
              </a:rPr>
              <a:t>proiectelor</a:t>
            </a:r>
            <a:r>
              <a:rPr lang="en-US" sz="2400" dirty="0">
                <a:solidFill>
                  <a:srgbClr val="17375E"/>
                </a:solidFill>
              </a:rPr>
              <a:t> de </a:t>
            </a:r>
            <a:r>
              <a:rPr lang="en-US" sz="2400" dirty="0" err="1">
                <a:solidFill>
                  <a:srgbClr val="17375E"/>
                </a:solidFill>
              </a:rPr>
              <a:t>investi</a:t>
            </a:r>
            <a:r>
              <a:rPr lang="ro-RO" sz="2400" dirty="0">
                <a:solidFill>
                  <a:srgbClr val="17375E"/>
                </a:solidFill>
              </a:rPr>
              <a:t>ț</a:t>
            </a:r>
            <a:r>
              <a:rPr lang="en-US" sz="2400" dirty="0">
                <a:solidFill>
                  <a:srgbClr val="17375E"/>
                </a:solidFill>
              </a:rPr>
              <a:t>ii </a:t>
            </a:r>
            <a:r>
              <a:rPr lang="ro-RO" sz="2400" dirty="0">
                <a:solidFill>
                  <a:srgbClr val="17375E"/>
                </a:solidFill>
              </a:rPr>
              <a:t>î</a:t>
            </a:r>
            <a:r>
              <a:rPr lang="en-US" sz="2400" dirty="0">
                <a:solidFill>
                  <a:srgbClr val="17375E"/>
                </a:solidFill>
              </a:rPr>
              <a:t>n </a:t>
            </a:r>
            <a:r>
              <a:rPr lang="en-US" sz="2400" dirty="0" err="1">
                <a:solidFill>
                  <a:srgbClr val="17375E"/>
                </a:solidFill>
              </a:rPr>
              <a:t>sectorul</a:t>
            </a:r>
            <a:r>
              <a:rPr lang="en-US" sz="2400" dirty="0">
                <a:solidFill>
                  <a:srgbClr val="17375E"/>
                </a:solidFill>
              </a:rPr>
              <a:t> </a:t>
            </a:r>
            <a:r>
              <a:rPr lang="en-US" sz="2400" dirty="0" err="1">
                <a:solidFill>
                  <a:srgbClr val="17375E"/>
                </a:solidFill>
              </a:rPr>
              <a:t>ap</a:t>
            </a:r>
            <a:r>
              <a:rPr lang="ro-RO" sz="2400" dirty="0">
                <a:solidFill>
                  <a:srgbClr val="17375E"/>
                </a:solidFill>
              </a:rPr>
              <a:t>ă</a:t>
            </a:r>
            <a:r>
              <a:rPr lang="en-US" sz="2400" dirty="0">
                <a:solidFill>
                  <a:srgbClr val="17375E"/>
                </a:solidFill>
              </a:rPr>
              <a:t>-</a:t>
            </a:r>
            <a:r>
              <a:rPr lang="en-US" sz="2400" dirty="0" err="1">
                <a:solidFill>
                  <a:srgbClr val="17375E"/>
                </a:solidFill>
              </a:rPr>
              <a:t>canalizare</a:t>
            </a:r>
            <a:r>
              <a:rPr lang="en-US" sz="2400" dirty="0">
                <a:solidFill>
                  <a:srgbClr val="17375E"/>
                </a:solidFill>
              </a:rPr>
              <a:t> </a:t>
            </a:r>
            <a:r>
              <a:rPr lang="en-US" sz="2400" dirty="0" err="1">
                <a:solidFill>
                  <a:srgbClr val="17375E"/>
                </a:solidFill>
              </a:rPr>
              <a:t>pentru</a:t>
            </a:r>
            <a:r>
              <a:rPr lang="en-US" sz="2400" dirty="0">
                <a:solidFill>
                  <a:srgbClr val="17375E"/>
                </a:solidFill>
              </a:rPr>
              <a:t> </a:t>
            </a:r>
            <a:r>
              <a:rPr lang="en-US" sz="2400" dirty="0" err="1">
                <a:solidFill>
                  <a:srgbClr val="17375E"/>
                </a:solidFill>
              </a:rPr>
              <a:t>infrastructura</a:t>
            </a:r>
            <a:r>
              <a:rPr lang="en-US" sz="2400" dirty="0">
                <a:solidFill>
                  <a:srgbClr val="17375E"/>
                </a:solidFill>
              </a:rPr>
              <a:t> </a:t>
            </a:r>
            <a:r>
              <a:rPr lang="en-US" sz="2400" dirty="0" err="1">
                <a:solidFill>
                  <a:srgbClr val="17375E"/>
                </a:solidFill>
              </a:rPr>
              <a:t>tehnic</a:t>
            </a:r>
            <a:r>
              <a:rPr lang="ro-RO" sz="2400" dirty="0">
                <a:solidFill>
                  <a:srgbClr val="17375E"/>
                </a:solidFill>
              </a:rPr>
              <a:t>ă</a:t>
            </a:r>
            <a:r>
              <a:rPr lang="en-US" sz="2400" dirty="0">
                <a:solidFill>
                  <a:srgbClr val="17375E"/>
                </a:solidFill>
              </a:rPr>
              <a:t> </a:t>
            </a:r>
            <a:r>
              <a:rPr lang="ro-RO" sz="2400" dirty="0">
                <a:solidFill>
                  <a:srgbClr val="17375E"/>
                </a:solidFill>
              </a:rPr>
              <a:t>ș</a:t>
            </a:r>
            <a:r>
              <a:rPr lang="en-US" sz="2400" dirty="0" err="1">
                <a:solidFill>
                  <a:srgbClr val="17375E"/>
                </a:solidFill>
              </a:rPr>
              <a:t>i</a:t>
            </a:r>
            <a:r>
              <a:rPr lang="en-US" sz="2400" dirty="0">
                <a:solidFill>
                  <a:srgbClr val="17375E"/>
                </a:solidFill>
              </a:rPr>
              <a:t> de management;</a:t>
            </a:r>
            <a:endParaRPr lang="ro-RO" sz="2400" dirty="0">
              <a:solidFill>
                <a:srgbClr val="17375E"/>
              </a:solidFill>
            </a:endParaRPr>
          </a:p>
          <a:p>
            <a:pPr eaLnBrk="1" hangingPunct="1">
              <a:buBlip>
                <a:blip r:embed="rId2"/>
              </a:buBlip>
            </a:pPr>
            <a:r>
              <a:rPr lang="en-US" sz="2400" dirty="0">
                <a:solidFill>
                  <a:srgbClr val="17375E"/>
                </a:solidFill>
              </a:rPr>
              <a:t>S</a:t>
            </a:r>
            <a:r>
              <a:rPr lang="ro-RO" sz="2400" dirty="0">
                <a:solidFill>
                  <a:srgbClr val="17375E"/>
                </a:solidFill>
              </a:rPr>
              <a:t>ă</a:t>
            </a:r>
            <a:r>
              <a:rPr lang="en-US" sz="2400" dirty="0">
                <a:solidFill>
                  <a:srgbClr val="17375E"/>
                </a:solidFill>
              </a:rPr>
              <a:t> </a:t>
            </a:r>
            <a:r>
              <a:rPr lang="en-US" sz="2400" dirty="0" err="1">
                <a:solidFill>
                  <a:srgbClr val="17375E"/>
                </a:solidFill>
              </a:rPr>
              <a:t>monitorizeze</a:t>
            </a:r>
            <a:r>
              <a:rPr lang="en-US" sz="2400" dirty="0">
                <a:solidFill>
                  <a:srgbClr val="17375E"/>
                </a:solidFill>
              </a:rPr>
              <a:t> </a:t>
            </a:r>
            <a:r>
              <a:rPr lang="en-US" sz="2400" dirty="0" err="1">
                <a:solidFill>
                  <a:srgbClr val="17375E"/>
                </a:solidFill>
              </a:rPr>
              <a:t>derularea</a:t>
            </a:r>
            <a:r>
              <a:rPr lang="en-US" sz="2400" dirty="0">
                <a:solidFill>
                  <a:srgbClr val="17375E"/>
                </a:solidFill>
              </a:rPr>
              <a:t> </a:t>
            </a:r>
            <a:r>
              <a:rPr lang="en-US" sz="2400" dirty="0" err="1">
                <a:solidFill>
                  <a:srgbClr val="17375E"/>
                </a:solidFill>
              </a:rPr>
              <a:t>contractului</a:t>
            </a:r>
            <a:r>
              <a:rPr lang="en-US" sz="2400" dirty="0">
                <a:solidFill>
                  <a:srgbClr val="17375E"/>
                </a:solidFill>
              </a:rPr>
              <a:t> de </a:t>
            </a:r>
            <a:r>
              <a:rPr lang="en-US" sz="2400" dirty="0" err="1">
                <a:solidFill>
                  <a:srgbClr val="17375E"/>
                </a:solidFill>
              </a:rPr>
              <a:t>delegare</a:t>
            </a:r>
            <a:r>
              <a:rPr lang="en-US" sz="2400" dirty="0">
                <a:solidFill>
                  <a:srgbClr val="17375E"/>
                </a:solidFill>
              </a:rPr>
              <a:t> </a:t>
            </a:r>
            <a:r>
              <a:rPr lang="ro-RO" sz="2400" dirty="0">
                <a:solidFill>
                  <a:srgbClr val="17375E"/>
                </a:solidFill>
              </a:rPr>
              <a:t>ș</a:t>
            </a:r>
            <a:r>
              <a:rPr lang="en-US" sz="2400" dirty="0" err="1">
                <a:solidFill>
                  <a:srgbClr val="17375E"/>
                </a:solidFill>
              </a:rPr>
              <a:t>i</a:t>
            </a:r>
            <a:r>
              <a:rPr lang="en-US" sz="2400" dirty="0">
                <a:solidFill>
                  <a:srgbClr val="17375E"/>
                </a:solidFill>
              </a:rPr>
              <a:t> s</a:t>
            </a:r>
            <a:r>
              <a:rPr lang="ro-RO" sz="2400" dirty="0">
                <a:solidFill>
                  <a:srgbClr val="17375E"/>
                </a:solidFill>
              </a:rPr>
              <a:t>ă</a:t>
            </a:r>
            <a:r>
              <a:rPr lang="en-US" sz="2400" dirty="0">
                <a:solidFill>
                  <a:srgbClr val="17375E"/>
                </a:solidFill>
              </a:rPr>
              <a:t> </a:t>
            </a:r>
            <a:r>
              <a:rPr lang="en-US" sz="2400" dirty="0" err="1">
                <a:solidFill>
                  <a:srgbClr val="17375E"/>
                </a:solidFill>
              </a:rPr>
              <a:t>informeze</a:t>
            </a:r>
            <a:r>
              <a:rPr lang="en-US" sz="2400" dirty="0">
                <a:solidFill>
                  <a:srgbClr val="17375E"/>
                </a:solidFill>
              </a:rPr>
              <a:t> </a:t>
            </a:r>
            <a:r>
              <a:rPr lang="en-US" sz="2400" dirty="0" err="1">
                <a:solidFill>
                  <a:srgbClr val="17375E"/>
                </a:solidFill>
              </a:rPr>
              <a:t>regulat</a:t>
            </a:r>
            <a:r>
              <a:rPr lang="en-US" sz="2400" dirty="0">
                <a:solidFill>
                  <a:srgbClr val="17375E"/>
                </a:solidFill>
              </a:rPr>
              <a:t> </a:t>
            </a:r>
            <a:r>
              <a:rPr lang="en-US" sz="2400" dirty="0" err="1">
                <a:solidFill>
                  <a:srgbClr val="17375E"/>
                </a:solidFill>
              </a:rPr>
              <a:t>asocia</a:t>
            </a:r>
            <a:r>
              <a:rPr lang="ro-RO" sz="2400" dirty="0">
                <a:solidFill>
                  <a:srgbClr val="17375E"/>
                </a:solidFill>
              </a:rPr>
              <a:t>ț</a:t>
            </a:r>
            <a:r>
              <a:rPr lang="en-US" sz="2400" dirty="0">
                <a:solidFill>
                  <a:srgbClr val="17375E"/>
                </a:solidFill>
              </a:rPr>
              <a:t>ii </a:t>
            </a:r>
            <a:r>
              <a:rPr lang="en-US" sz="2400" dirty="0" err="1">
                <a:solidFill>
                  <a:srgbClr val="17375E"/>
                </a:solidFill>
              </a:rPr>
              <a:t>despre</a:t>
            </a:r>
            <a:r>
              <a:rPr lang="en-US" sz="2400" dirty="0">
                <a:solidFill>
                  <a:srgbClr val="17375E"/>
                </a:solidFill>
              </a:rPr>
              <a:t> </a:t>
            </a:r>
            <a:r>
              <a:rPr lang="en-US" sz="2400" dirty="0" err="1">
                <a:solidFill>
                  <a:srgbClr val="17375E"/>
                </a:solidFill>
              </a:rPr>
              <a:t>acesta</a:t>
            </a:r>
            <a:r>
              <a:rPr lang="en-US" sz="2400" dirty="0">
                <a:solidFill>
                  <a:srgbClr val="17375E"/>
                </a:solidFill>
              </a:rPr>
              <a:t>;</a:t>
            </a:r>
            <a:endParaRPr lang="ro-RO" sz="2400" dirty="0">
              <a:solidFill>
                <a:srgbClr val="17375E"/>
              </a:solidFill>
            </a:endParaRPr>
          </a:p>
        </p:txBody>
      </p:sp>
    </p:spTree>
    <p:extLst>
      <p:ext uri="{BB962C8B-B14F-4D97-AF65-F5344CB8AC3E}">
        <p14:creationId xmlns:p14="http://schemas.microsoft.com/office/powerpoint/2010/main" val="361950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sz="quarter" idx="4294967295"/>
          </p:nvPr>
        </p:nvSpPr>
        <p:spPr>
          <a:xfrm>
            <a:off x="406400" y="918033"/>
            <a:ext cx="11379200" cy="5552215"/>
          </a:xfrm>
          <a:prstGeom prst="rect">
            <a:avLst/>
          </a:prstGeom>
        </p:spPr>
        <p:txBody>
          <a:bodyPr/>
          <a:lstStyle/>
          <a:p>
            <a:pPr eaLnBrk="1" hangingPunct="1">
              <a:buBlip>
                <a:blip r:embed="rId3"/>
              </a:buBlip>
            </a:pPr>
            <a:r>
              <a:rPr lang="en-US" sz="2000" dirty="0">
                <a:solidFill>
                  <a:srgbClr val="17375E"/>
                </a:solidFill>
              </a:rPr>
              <a:t>S</a:t>
            </a:r>
            <a:r>
              <a:rPr lang="ro-RO" sz="2000" dirty="0">
                <a:solidFill>
                  <a:srgbClr val="17375E"/>
                </a:solidFill>
              </a:rPr>
              <a:t>ă</a:t>
            </a:r>
            <a:r>
              <a:rPr lang="en-US" sz="2000" dirty="0">
                <a:solidFill>
                  <a:srgbClr val="17375E"/>
                </a:solidFill>
              </a:rPr>
              <a:t> </a:t>
            </a:r>
            <a:r>
              <a:rPr lang="en-US" sz="2000" dirty="0" err="1">
                <a:solidFill>
                  <a:srgbClr val="17375E"/>
                </a:solidFill>
              </a:rPr>
              <a:t>identifice</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s</a:t>
            </a:r>
            <a:r>
              <a:rPr lang="ro-RO" sz="2000" dirty="0">
                <a:solidFill>
                  <a:srgbClr val="17375E"/>
                </a:solidFill>
              </a:rPr>
              <a:t>ă</a:t>
            </a:r>
            <a:r>
              <a:rPr lang="en-US" sz="2000" dirty="0">
                <a:solidFill>
                  <a:srgbClr val="17375E"/>
                </a:solidFill>
              </a:rPr>
              <a:t> </a:t>
            </a:r>
            <a:r>
              <a:rPr lang="en-US" sz="2000" dirty="0" err="1">
                <a:solidFill>
                  <a:srgbClr val="17375E"/>
                </a:solidFill>
              </a:rPr>
              <a:t>propun</a:t>
            </a:r>
            <a:r>
              <a:rPr lang="ro-RO" sz="2000" dirty="0">
                <a:solidFill>
                  <a:srgbClr val="17375E"/>
                </a:solidFill>
              </a:rPr>
              <a:t>ă</a:t>
            </a:r>
            <a:r>
              <a:rPr lang="en-US" sz="2000" dirty="0">
                <a:solidFill>
                  <a:srgbClr val="17375E"/>
                </a:solidFill>
              </a:rPr>
              <a:t> ac</a:t>
            </a:r>
            <a:r>
              <a:rPr lang="ro-RO" sz="2000" dirty="0">
                <a:solidFill>
                  <a:srgbClr val="17375E"/>
                </a:solidFill>
              </a:rPr>
              <a:t>ț</a:t>
            </a:r>
            <a:r>
              <a:rPr lang="en-US" sz="2000" dirty="0" err="1">
                <a:solidFill>
                  <a:srgbClr val="17375E"/>
                </a:solidFill>
              </a:rPr>
              <a:t>iuni</a:t>
            </a:r>
            <a:r>
              <a:rPr lang="en-US" sz="2000" dirty="0">
                <a:solidFill>
                  <a:srgbClr val="17375E"/>
                </a:solidFill>
              </a:rPr>
              <a:t> </a:t>
            </a:r>
            <a:r>
              <a:rPr lang="en-US" sz="2000" dirty="0" err="1">
                <a:solidFill>
                  <a:srgbClr val="17375E"/>
                </a:solidFill>
              </a:rPr>
              <a:t>pentru</a:t>
            </a:r>
            <a:r>
              <a:rPr lang="en-US" sz="2000" dirty="0">
                <a:solidFill>
                  <a:srgbClr val="17375E"/>
                </a:solidFill>
              </a:rPr>
              <a:t> </a:t>
            </a:r>
            <a:r>
              <a:rPr lang="en-US" sz="2000" dirty="0" err="1">
                <a:solidFill>
                  <a:srgbClr val="17375E"/>
                </a:solidFill>
              </a:rPr>
              <a:t>atingerea</a:t>
            </a:r>
            <a:r>
              <a:rPr lang="en-US" sz="2000" dirty="0">
                <a:solidFill>
                  <a:srgbClr val="17375E"/>
                </a:solidFill>
              </a:rPr>
              <a:t> </a:t>
            </a:r>
            <a:r>
              <a:rPr lang="en-US" sz="2000" dirty="0" err="1">
                <a:solidFill>
                  <a:srgbClr val="17375E"/>
                </a:solidFill>
              </a:rPr>
              <a:t>obiectivelor</a:t>
            </a:r>
            <a:r>
              <a:rPr lang="en-US" sz="2000" dirty="0">
                <a:solidFill>
                  <a:srgbClr val="17375E"/>
                </a:solidFill>
              </a:rPr>
              <a:t> </a:t>
            </a:r>
            <a:r>
              <a:rPr lang="en-US" sz="2000" dirty="0" err="1">
                <a:solidFill>
                  <a:srgbClr val="17375E"/>
                </a:solidFill>
              </a:rPr>
              <a:t>Asocia</a:t>
            </a:r>
            <a:r>
              <a:rPr lang="ro-RO" sz="2000" dirty="0">
                <a:solidFill>
                  <a:srgbClr val="17375E"/>
                </a:solidFill>
              </a:rPr>
              <a:t>ț</a:t>
            </a:r>
            <a:r>
              <a:rPr lang="en-US" sz="2000" dirty="0" err="1">
                <a:solidFill>
                  <a:srgbClr val="17375E"/>
                </a:solidFill>
              </a:rPr>
              <a:t>iei</a:t>
            </a:r>
            <a:r>
              <a:rPr lang="en-US" sz="2000" dirty="0">
                <a:solidFill>
                  <a:srgbClr val="17375E"/>
                </a:solidFill>
              </a:rPr>
              <a:t> cu </a:t>
            </a:r>
            <a:r>
              <a:rPr lang="en-US" sz="2000" dirty="0" err="1">
                <a:solidFill>
                  <a:srgbClr val="17375E"/>
                </a:solidFill>
              </a:rPr>
              <a:t>privire</a:t>
            </a:r>
            <a:r>
              <a:rPr lang="en-US" sz="2000" dirty="0">
                <a:solidFill>
                  <a:srgbClr val="17375E"/>
                </a:solidFill>
              </a:rPr>
              <a:t> la </a:t>
            </a:r>
            <a:r>
              <a:rPr lang="en-US" sz="2000" dirty="0" err="1">
                <a:solidFill>
                  <a:srgbClr val="17375E"/>
                </a:solidFill>
              </a:rPr>
              <a:t>serviciul</a:t>
            </a:r>
            <a:r>
              <a:rPr lang="en-US" sz="2000" dirty="0">
                <a:solidFill>
                  <a:srgbClr val="17375E"/>
                </a:solidFill>
              </a:rPr>
              <a:t> de </a:t>
            </a:r>
            <a:r>
              <a:rPr lang="en-US" sz="2000" dirty="0" err="1">
                <a:solidFill>
                  <a:srgbClr val="17375E"/>
                </a:solidFill>
              </a:rPr>
              <a:t>ap</a:t>
            </a:r>
            <a:r>
              <a:rPr lang="ro-RO" sz="2000" dirty="0">
                <a:solidFill>
                  <a:srgbClr val="17375E"/>
                </a:solidFill>
              </a:rPr>
              <a:t>ă</a:t>
            </a:r>
            <a:r>
              <a:rPr lang="en-US" sz="2000" dirty="0">
                <a:solidFill>
                  <a:srgbClr val="17375E"/>
                </a:solidFill>
              </a:rPr>
              <a:t>-</a:t>
            </a:r>
            <a:r>
              <a:rPr lang="en-US" sz="2000" dirty="0" err="1">
                <a:solidFill>
                  <a:srgbClr val="17375E"/>
                </a:solidFill>
              </a:rPr>
              <a:t>canalizare</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anume</a:t>
            </a:r>
            <a:r>
              <a:rPr lang="en-US" sz="2000" dirty="0">
                <a:solidFill>
                  <a:srgbClr val="17375E"/>
                </a:solidFill>
              </a:rPr>
              <a:t>:</a:t>
            </a:r>
            <a:endParaRPr lang="ro-RO" sz="2000" dirty="0">
              <a:solidFill>
                <a:srgbClr val="17375E"/>
              </a:solidFill>
            </a:endParaRPr>
          </a:p>
          <a:p>
            <a:pPr marL="360363" lvl="1" indent="0" eaLnBrk="1" hangingPunct="1">
              <a:buNone/>
            </a:pPr>
            <a:r>
              <a:rPr lang="en-US" sz="2000" dirty="0">
                <a:solidFill>
                  <a:srgbClr val="17375E"/>
                </a:solidFill>
              </a:rPr>
              <a:t>	(</a:t>
            </a:r>
            <a:r>
              <a:rPr lang="en-US" sz="2000" dirty="0" err="1">
                <a:solidFill>
                  <a:srgbClr val="17375E"/>
                </a:solidFill>
              </a:rPr>
              <a:t>i</a:t>
            </a:r>
            <a:r>
              <a:rPr lang="en-US" sz="2000" dirty="0">
                <a:solidFill>
                  <a:srgbClr val="17375E"/>
                </a:solidFill>
              </a:rPr>
              <a:t>) </a:t>
            </a:r>
            <a:r>
              <a:rPr lang="en-US" sz="2000" dirty="0" err="1">
                <a:solidFill>
                  <a:srgbClr val="17375E"/>
                </a:solidFill>
              </a:rPr>
              <a:t>asigurarea</a:t>
            </a:r>
            <a:r>
              <a:rPr lang="en-US" sz="2000" dirty="0">
                <a:solidFill>
                  <a:srgbClr val="17375E"/>
                </a:solidFill>
              </a:rPr>
              <a:t> </a:t>
            </a:r>
            <a:r>
              <a:rPr lang="en-US" sz="2000" dirty="0" err="1">
                <a:solidFill>
                  <a:srgbClr val="17375E"/>
                </a:solidFill>
              </a:rPr>
              <a:t>unei</a:t>
            </a:r>
            <a:r>
              <a:rPr lang="en-US" sz="2000" dirty="0">
                <a:solidFill>
                  <a:srgbClr val="17375E"/>
                </a:solidFill>
              </a:rPr>
              <a:t> </a:t>
            </a:r>
            <a:r>
              <a:rPr lang="en-US" sz="2000" dirty="0" err="1">
                <a:solidFill>
                  <a:srgbClr val="17375E"/>
                </a:solidFill>
              </a:rPr>
              <a:t>politici</a:t>
            </a:r>
            <a:r>
              <a:rPr lang="en-US" sz="2000" dirty="0">
                <a:solidFill>
                  <a:srgbClr val="17375E"/>
                </a:solidFill>
              </a:rPr>
              <a:t> </a:t>
            </a:r>
            <a:r>
              <a:rPr lang="en-US" sz="2000" dirty="0" err="1">
                <a:solidFill>
                  <a:srgbClr val="17375E"/>
                </a:solidFill>
              </a:rPr>
              <a:t>echilibrate</a:t>
            </a:r>
            <a:r>
              <a:rPr lang="en-US" sz="2000" dirty="0">
                <a:solidFill>
                  <a:srgbClr val="17375E"/>
                </a:solidFill>
              </a:rPr>
              <a:t> de </a:t>
            </a:r>
            <a:r>
              <a:rPr lang="en-US" sz="2000" dirty="0" err="1">
                <a:solidFill>
                  <a:srgbClr val="17375E"/>
                </a:solidFill>
              </a:rPr>
              <a:t>stabilire</a:t>
            </a:r>
            <a:r>
              <a:rPr lang="en-US" sz="2000" dirty="0">
                <a:solidFill>
                  <a:srgbClr val="17375E"/>
                </a:solidFill>
              </a:rPr>
              <a:t> a pre</a:t>
            </a:r>
            <a:r>
              <a:rPr lang="ro-RO" sz="2000" dirty="0">
                <a:solidFill>
                  <a:srgbClr val="17375E"/>
                </a:solidFill>
              </a:rPr>
              <a:t>ț</a:t>
            </a:r>
            <a:r>
              <a:rPr lang="en-US" sz="2000" dirty="0" err="1">
                <a:solidFill>
                  <a:srgbClr val="17375E"/>
                </a:solidFill>
              </a:rPr>
              <a:t>urilor</a:t>
            </a:r>
            <a:r>
              <a:rPr lang="en-US" sz="2000" dirty="0">
                <a:solidFill>
                  <a:srgbClr val="17375E"/>
                </a:solidFill>
              </a:rPr>
              <a:t>, care s</a:t>
            </a:r>
            <a:r>
              <a:rPr lang="ro-RO" sz="2000" dirty="0">
                <a:solidFill>
                  <a:srgbClr val="17375E"/>
                </a:solidFill>
              </a:rPr>
              <a:t>ă</a:t>
            </a:r>
            <a:r>
              <a:rPr lang="en-US" sz="2000" dirty="0">
                <a:solidFill>
                  <a:srgbClr val="17375E"/>
                </a:solidFill>
              </a:rPr>
              <a:t> 	</a:t>
            </a:r>
            <a:r>
              <a:rPr lang="en-US" sz="2000" dirty="0" err="1">
                <a:solidFill>
                  <a:srgbClr val="17375E"/>
                </a:solidFill>
              </a:rPr>
              <a:t>asigure</a:t>
            </a:r>
            <a:r>
              <a:rPr lang="en-US" sz="2000" dirty="0">
                <a:solidFill>
                  <a:srgbClr val="17375E"/>
                </a:solidFill>
              </a:rPr>
              <a:t>, 	</a:t>
            </a:r>
            <a:r>
              <a:rPr lang="en-US" sz="2000" dirty="0" err="1">
                <a:solidFill>
                  <a:srgbClr val="17375E"/>
                </a:solidFill>
              </a:rPr>
              <a:t>pe</a:t>
            </a:r>
            <a:r>
              <a:rPr lang="en-US" sz="2000" dirty="0">
                <a:solidFill>
                  <a:srgbClr val="17375E"/>
                </a:solidFill>
              </a:rPr>
              <a:t> de o parte, </a:t>
            </a:r>
            <a:r>
              <a:rPr lang="en-US" sz="2000" dirty="0" err="1">
                <a:solidFill>
                  <a:srgbClr val="17375E"/>
                </a:solidFill>
              </a:rPr>
              <a:t>sursele</a:t>
            </a:r>
            <a:r>
              <a:rPr lang="en-US" sz="2000" dirty="0">
                <a:solidFill>
                  <a:srgbClr val="17375E"/>
                </a:solidFill>
              </a:rPr>
              <a:t> </a:t>
            </a:r>
            <a:r>
              <a:rPr lang="en-US" sz="2000" dirty="0" err="1">
                <a:solidFill>
                  <a:srgbClr val="17375E"/>
                </a:solidFill>
              </a:rPr>
              <a:t>necesare</a:t>
            </a:r>
            <a:r>
              <a:rPr lang="en-US" sz="2000" dirty="0">
                <a:solidFill>
                  <a:srgbClr val="17375E"/>
                </a:solidFill>
              </a:rPr>
              <a:t> </a:t>
            </a:r>
            <a:r>
              <a:rPr lang="en-US" sz="2000" dirty="0" err="1">
                <a:solidFill>
                  <a:srgbClr val="17375E"/>
                </a:solidFill>
              </a:rPr>
              <a:t>pentru</a:t>
            </a:r>
            <a:r>
              <a:rPr lang="en-US" sz="2000" dirty="0">
                <a:solidFill>
                  <a:srgbClr val="17375E"/>
                </a:solidFill>
              </a:rPr>
              <a:t> </a:t>
            </a:r>
            <a:r>
              <a:rPr lang="en-US" sz="2000" dirty="0" err="1">
                <a:solidFill>
                  <a:srgbClr val="17375E"/>
                </a:solidFill>
              </a:rPr>
              <a:t>func</a:t>
            </a:r>
            <a:r>
              <a:rPr lang="ro-RO" sz="2000" dirty="0">
                <a:solidFill>
                  <a:srgbClr val="17375E"/>
                </a:solidFill>
              </a:rPr>
              <a:t>ț</a:t>
            </a:r>
            <a:r>
              <a:rPr lang="en-US" sz="2000" dirty="0" err="1">
                <a:solidFill>
                  <a:srgbClr val="17375E"/>
                </a:solidFill>
              </a:rPr>
              <a:t>ionarea</a:t>
            </a:r>
            <a:r>
              <a:rPr lang="en-US" sz="2000" dirty="0">
                <a:solidFill>
                  <a:srgbClr val="17375E"/>
                </a:solidFill>
              </a:rPr>
              <a:t>, </a:t>
            </a:r>
            <a:r>
              <a:rPr lang="en-US" sz="2000" dirty="0" err="1">
                <a:solidFill>
                  <a:srgbClr val="17375E"/>
                </a:solidFill>
              </a:rPr>
              <a:t>dezvoltarea</a:t>
            </a:r>
            <a:r>
              <a:rPr lang="en-US" sz="2000" dirty="0">
                <a:solidFill>
                  <a:srgbClr val="17375E"/>
                </a:solidFill>
              </a:rPr>
              <a:t>, 	</a:t>
            </a:r>
            <a:r>
              <a:rPr lang="en-US" sz="2000" dirty="0" err="1">
                <a:solidFill>
                  <a:srgbClr val="17375E"/>
                </a:solidFill>
              </a:rPr>
              <a:t>modernizarea</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a:t>
            </a:r>
            <a:r>
              <a:rPr lang="en-US" sz="2000" dirty="0" err="1">
                <a:solidFill>
                  <a:srgbClr val="17375E"/>
                </a:solidFill>
              </a:rPr>
              <a:t>sau</a:t>
            </a:r>
            <a:r>
              <a:rPr lang="en-US" sz="2000" dirty="0">
                <a:solidFill>
                  <a:srgbClr val="17375E"/>
                </a:solidFill>
              </a:rPr>
              <a:t> </a:t>
            </a:r>
            <a:r>
              <a:rPr lang="en-US" sz="2000" dirty="0" err="1">
                <a:solidFill>
                  <a:srgbClr val="17375E"/>
                </a:solidFill>
              </a:rPr>
              <a:t>sprijinirea</a:t>
            </a:r>
            <a:r>
              <a:rPr lang="en-US" sz="2000" dirty="0">
                <a:solidFill>
                  <a:srgbClr val="17375E"/>
                </a:solidFill>
              </a:rPr>
              <a:t> contract</a:t>
            </a:r>
            <a:r>
              <a:rPr lang="ro-RO" sz="2000" dirty="0">
                <a:solidFill>
                  <a:srgbClr val="17375E"/>
                </a:solidFill>
              </a:rPr>
              <a:t>ă</a:t>
            </a:r>
            <a:r>
              <a:rPr lang="en-US" sz="2000" dirty="0" err="1">
                <a:solidFill>
                  <a:srgbClr val="17375E"/>
                </a:solidFill>
              </a:rPr>
              <a:t>rii</a:t>
            </a:r>
            <a:r>
              <a:rPr lang="en-US" sz="2000" dirty="0">
                <a:solidFill>
                  <a:srgbClr val="17375E"/>
                </a:solidFill>
              </a:rPr>
              <a:t> de </a:t>
            </a:r>
            <a:r>
              <a:rPr lang="en-US" sz="2000" dirty="0" err="1">
                <a:solidFill>
                  <a:srgbClr val="17375E"/>
                </a:solidFill>
              </a:rPr>
              <a:t>credite</a:t>
            </a:r>
            <a:r>
              <a:rPr lang="en-US" sz="2000" dirty="0">
                <a:solidFill>
                  <a:srgbClr val="17375E"/>
                </a:solidFill>
              </a:rPr>
              <a:t> </a:t>
            </a:r>
            <a:r>
              <a:rPr lang="en-US" sz="2000" dirty="0" err="1">
                <a:solidFill>
                  <a:srgbClr val="17375E"/>
                </a:solidFill>
              </a:rPr>
              <a:t>rambursabile</a:t>
            </a:r>
            <a:r>
              <a:rPr lang="en-US" sz="2000" dirty="0">
                <a:solidFill>
                  <a:srgbClr val="17375E"/>
                </a:solidFill>
              </a:rPr>
              <a:t> </a:t>
            </a:r>
            <a:r>
              <a:rPr lang="en-US" sz="2000" dirty="0" err="1">
                <a:solidFill>
                  <a:srgbClr val="17375E"/>
                </a:solidFill>
              </a:rPr>
              <a:t>sau</a:t>
            </a:r>
            <a:r>
              <a:rPr lang="en-US" sz="2000" dirty="0">
                <a:solidFill>
                  <a:srgbClr val="17375E"/>
                </a:solidFill>
              </a:rPr>
              <a:t> 	par</a:t>
            </a:r>
            <a:r>
              <a:rPr lang="ro-RO" sz="2000" dirty="0">
                <a:solidFill>
                  <a:srgbClr val="17375E"/>
                </a:solidFill>
              </a:rPr>
              <a:t>ț</a:t>
            </a:r>
            <a:r>
              <a:rPr lang="en-US" sz="2000" dirty="0" err="1">
                <a:solidFill>
                  <a:srgbClr val="17375E"/>
                </a:solidFill>
              </a:rPr>
              <a:t>ial</a:t>
            </a:r>
            <a:r>
              <a:rPr lang="en-US" sz="2000" dirty="0">
                <a:solidFill>
                  <a:srgbClr val="17375E"/>
                </a:solidFill>
              </a:rPr>
              <a:t> </a:t>
            </a:r>
            <a:r>
              <a:rPr lang="en-US" sz="2000" dirty="0" err="1">
                <a:solidFill>
                  <a:srgbClr val="17375E"/>
                </a:solidFill>
              </a:rPr>
              <a:t>rambursabile</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pe</a:t>
            </a:r>
            <a:r>
              <a:rPr lang="en-US" sz="2000" dirty="0">
                <a:solidFill>
                  <a:srgbClr val="17375E"/>
                </a:solidFill>
              </a:rPr>
              <a:t> de alt</a:t>
            </a:r>
            <a:r>
              <a:rPr lang="ro-RO" sz="2000" dirty="0">
                <a:solidFill>
                  <a:srgbClr val="17375E"/>
                </a:solidFill>
              </a:rPr>
              <a:t>ă</a:t>
            </a:r>
            <a:r>
              <a:rPr lang="en-US" sz="2000" dirty="0">
                <a:solidFill>
                  <a:srgbClr val="17375E"/>
                </a:solidFill>
              </a:rPr>
              <a:t> parte, s</a:t>
            </a:r>
            <a:r>
              <a:rPr lang="ro-RO" sz="2000" dirty="0">
                <a:solidFill>
                  <a:srgbClr val="17375E"/>
                </a:solidFill>
              </a:rPr>
              <a:t>ă</a:t>
            </a:r>
            <a:r>
              <a:rPr lang="en-US" sz="2000" dirty="0">
                <a:solidFill>
                  <a:srgbClr val="17375E"/>
                </a:solidFill>
              </a:rPr>
              <a:t> nu se dep</a:t>
            </a:r>
            <a:r>
              <a:rPr lang="ro-RO" sz="2000" dirty="0">
                <a:solidFill>
                  <a:srgbClr val="17375E"/>
                </a:solidFill>
              </a:rPr>
              <a:t>ăș</a:t>
            </a:r>
            <a:r>
              <a:rPr lang="en-US" sz="2000" dirty="0" err="1">
                <a:solidFill>
                  <a:srgbClr val="17375E"/>
                </a:solidFill>
              </a:rPr>
              <a:t>easc</a:t>
            </a:r>
            <a:r>
              <a:rPr lang="ro-RO" sz="2000" dirty="0">
                <a:solidFill>
                  <a:srgbClr val="17375E"/>
                </a:solidFill>
              </a:rPr>
              <a:t>ă</a:t>
            </a:r>
            <a:r>
              <a:rPr lang="en-US" sz="2000" dirty="0">
                <a:solidFill>
                  <a:srgbClr val="17375E"/>
                </a:solidFill>
              </a:rPr>
              <a:t> </a:t>
            </a:r>
            <a:r>
              <a:rPr lang="en-US" sz="2000" dirty="0" err="1">
                <a:solidFill>
                  <a:srgbClr val="17375E"/>
                </a:solidFill>
              </a:rPr>
              <a:t>limitele</a:t>
            </a:r>
            <a:r>
              <a:rPr lang="en-US" sz="2000" dirty="0">
                <a:solidFill>
                  <a:srgbClr val="17375E"/>
                </a:solidFill>
              </a:rPr>
              <a:t> de 	</a:t>
            </a:r>
            <a:r>
              <a:rPr lang="en-US" sz="2000" dirty="0" err="1">
                <a:solidFill>
                  <a:srgbClr val="17375E"/>
                </a:solidFill>
              </a:rPr>
              <a:t>suportabilitate</a:t>
            </a:r>
            <a:r>
              <a:rPr lang="en-US" sz="2000" dirty="0">
                <a:solidFill>
                  <a:srgbClr val="17375E"/>
                </a:solidFill>
              </a:rPr>
              <a:t> a </a:t>
            </a:r>
            <a:r>
              <a:rPr lang="en-US" sz="2000" dirty="0" err="1">
                <a:solidFill>
                  <a:srgbClr val="17375E"/>
                </a:solidFill>
              </a:rPr>
              <a:t>popula</a:t>
            </a:r>
            <a:r>
              <a:rPr lang="ro-RO" sz="2000" dirty="0">
                <a:solidFill>
                  <a:srgbClr val="17375E"/>
                </a:solidFill>
              </a:rPr>
              <a:t>ț</a:t>
            </a:r>
            <a:r>
              <a:rPr lang="en-US" sz="2000" dirty="0" err="1">
                <a:solidFill>
                  <a:srgbClr val="17375E"/>
                </a:solidFill>
              </a:rPr>
              <a:t>iei</a:t>
            </a:r>
            <a:r>
              <a:rPr lang="en-US" sz="2000" dirty="0">
                <a:solidFill>
                  <a:srgbClr val="17375E"/>
                </a:solidFill>
              </a:rPr>
              <a:t>;</a:t>
            </a:r>
          </a:p>
          <a:p>
            <a:pPr marL="360363" lvl="1" indent="0" eaLnBrk="1" hangingPunct="1">
              <a:buNone/>
            </a:pPr>
            <a:r>
              <a:rPr lang="en-US" sz="2000" dirty="0">
                <a:solidFill>
                  <a:srgbClr val="17375E"/>
                </a:solidFill>
              </a:rPr>
              <a:t>	(ii) </a:t>
            </a:r>
            <a:r>
              <a:rPr lang="en-US" sz="2000" dirty="0" err="1">
                <a:solidFill>
                  <a:srgbClr val="17375E"/>
                </a:solidFill>
              </a:rPr>
              <a:t>aplicarea</a:t>
            </a:r>
            <a:r>
              <a:rPr lang="en-US" sz="2000" dirty="0">
                <a:solidFill>
                  <a:srgbClr val="17375E"/>
                </a:solidFill>
              </a:rPr>
              <a:t> </a:t>
            </a:r>
            <a:r>
              <a:rPr lang="en-US" sz="2000" dirty="0" err="1">
                <a:solidFill>
                  <a:srgbClr val="17375E"/>
                </a:solidFill>
              </a:rPr>
              <a:t>principiului</a:t>
            </a:r>
            <a:r>
              <a:rPr lang="en-US" sz="2000" dirty="0">
                <a:solidFill>
                  <a:srgbClr val="17375E"/>
                </a:solidFill>
              </a:rPr>
              <a:t> </a:t>
            </a:r>
            <a:r>
              <a:rPr lang="en-US" sz="2000" dirty="0" err="1">
                <a:solidFill>
                  <a:srgbClr val="17375E"/>
                </a:solidFill>
              </a:rPr>
              <a:t>solidarit</a:t>
            </a:r>
            <a:r>
              <a:rPr lang="ro-RO" sz="2000" dirty="0">
                <a:solidFill>
                  <a:srgbClr val="17375E"/>
                </a:solidFill>
              </a:rPr>
              <a:t>ăț</a:t>
            </a:r>
            <a:r>
              <a:rPr lang="en-US" sz="2000" dirty="0">
                <a:solidFill>
                  <a:srgbClr val="17375E"/>
                </a:solidFill>
              </a:rPr>
              <a:t>ii;</a:t>
            </a:r>
            <a:endParaRPr lang="ro-RO" sz="2000" dirty="0">
              <a:solidFill>
                <a:srgbClr val="17375E"/>
              </a:solidFill>
            </a:endParaRPr>
          </a:p>
          <a:p>
            <a:pPr marL="360363" lvl="1" indent="0" eaLnBrk="1" hangingPunct="1">
              <a:buNone/>
            </a:pPr>
            <a:r>
              <a:rPr lang="en-US" sz="2000" dirty="0">
                <a:solidFill>
                  <a:srgbClr val="17375E"/>
                </a:solidFill>
              </a:rPr>
              <a:t>	(iii) </a:t>
            </a:r>
            <a:r>
              <a:rPr lang="en-US" sz="2000" dirty="0" err="1">
                <a:solidFill>
                  <a:srgbClr val="17375E"/>
                </a:solidFill>
              </a:rPr>
              <a:t>punerea</a:t>
            </a:r>
            <a:r>
              <a:rPr lang="en-US" sz="2000" dirty="0">
                <a:solidFill>
                  <a:srgbClr val="17375E"/>
                </a:solidFill>
              </a:rPr>
              <a:t> </a:t>
            </a:r>
            <a:r>
              <a:rPr lang="ro-RO" sz="2000" dirty="0">
                <a:solidFill>
                  <a:srgbClr val="17375E"/>
                </a:solidFill>
              </a:rPr>
              <a:t>î</a:t>
            </a:r>
            <a:r>
              <a:rPr lang="en-US" sz="2000" dirty="0">
                <a:solidFill>
                  <a:srgbClr val="17375E"/>
                </a:solidFill>
              </a:rPr>
              <a:t>n </a:t>
            </a:r>
            <a:r>
              <a:rPr lang="en-US" sz="2000" dirty="0" err="1">
                <a:solidFill>
                  <a:srgbClr val="17375E"/>
                </a:solidFill>
              </a:rPr>
              <a:t>aplicare</a:t>
            </a:r>
            <a:r>
              <a:rPr lang="en-US" sz="2000" dirty="0">
                <a:solidFill>
                  <a:srgbClr val="17375E"/>
                </a:solidFill>
              </a:rPr>
              <a:t> a </a:t>
            </a:r>
            <a:r>
              <a:rPr lang="en-US" sz="2000" dirty="0" err="1">
                <a:solidFill>
                  <a:srgbClr val="17375E"/>
                </a:solidFill>
              </a:rPr>
              <a:t>principiului</a:t>
            </a:r>
            <a:r>
              <a:rPr lang="en-US" sz="2000" dirty="0">
                <a:solidFill>
                  <a:srgbClr val="17375E"/>
                </a:solidFill>
              </a:rPr>
              <a:t> "</a:t>
            </a:r>
            <a:r>
              <a:rPr lang="en-US" sz="2000" dirty="0" err="1">
                <a:solidFill>
                  <a:srgbClr val="17375E"/>
                </a:solidFill>
              </a:rPr>
              <a:t>poluatorul</a:t>
            </a:r>
            <a:r>
              <a:rPr lang="en-US" sz="2000" dirty="0">
                <a:solidFill>
                  <a:srgbClr val="17375E"/>
                </a:solidFill>
              </a:rPr>
              <a:t> </a:t>
            </a:r>
            <a:r>
              <a:rPr lang="en-US" sz="2000" dirty="0" err="1">
                <a:solidFill>
                  <a:srgbClr val="17375E"/>
                </a:solidFill>
              </a:rPr>
              <a:t>pl</a:t>
            </a:r>
            <a:r>
              <a:rPr lang="ro-RO" sz="2000" dirty="0">
                <a:solidFill>
                  <a:srgbClr val="17375E"/>
                </a:solidFill>
              </a:rPr>
              <a:t>ă</a:t>
            </a:r>
            <a:r>
              <a:rPr lang="en-US" sz="2000" dirty="0" err="1">
                <a:solidFill>
                  <a:srgbClr val="17375E"/>
                </a:solidFill>
              </a:rPr>
              <a:t>te</a:t>
            </a:r>
            <a:r>
              <a:rPr lang="ro-RO" sz="2000" dirty="0">
                <a:solidFill>
                  <a:srgbClr val="17375E"/>
                </a:solidFill>
              </a:rPr>
              <a:t>ș</a:t>
            </a:r>
            <a:r>
              <a:rPr lang="en-US" sz="2000" dirty="0" err="1">
                <a:solidFill>
                  <a:srgbClr val="17375E"/>
                </a:solidFill>
              </a:rPr>
              <a:t>te</a:t>
            </a:r>
            <a:r>
              <a:rPr lang="en-US" sz="2000" dirty="0">
                <a:solidFill>
                  <a:srgbClr val="17375E"/>
                </a:solidFill>
              </a:rPr>
              <a:t>";</a:t>
            </a:r>
            <a:endParaRPr lang="ro-RO" sz="2000" dirty="0">
              <a:solidFill>
                <a:srgbClr val="17375E"/>
              </a:solidFill>
            </a:endParaRPr>
          </a:p>
          <a:p>
            <a:pPr marL="360363" lvl="1" indent="0" eaLnBrk="1" hangingPunct="1">
              <a:buNone/>
            </a:pPr>
            <a:r>
              <a:rPr lang="en-US" sz="2000" dirty="0">
                <a:solidFill>
                  <a:srgbClr val="17375E"/>
                </a:solidFill>
              </a:rPr>
              <a:t>	(iv) </a:t>
            </a:r>
            <a:r>
              <a:rPr lang="en-US" sz="2000" dirty="0" err="1">
                <a:solidFill>
                  <a:srgbClr val="17375E"/>
                </a:solidFill>
              </a:rPr>
              <a:t>cre</a:t>
            </a:r>
            <a:r>
              <a:rPr lang="ro-RO" sz="2000" dirty="0">
                <a:solidFill>
                  <a:srgbClr val="17375E"/>
                </a:solidFill>
              </a:rPr>
              <a:t>ș</a:t>
            </a:r>
            <a:r>
              <a:rPr lang="en-US" sz="2000" dirty="0" err="1">
                <a:solidFill>
                  <a:srgbClr val="17375E"/>
                </a:solidFill>
              </a:rPr>
              <a:t>terea</a:t>
            </a:r>
            <a:r>
              <a:rPr lang="en-US" sz="2000" dirty="0">
                <a:solidFill>
                  <a:srgbClr val="17375E"/>
                </a:solidFill>
              </a:rPr>
              <a:t> </a:t>
            </a:r>
            <a:r>
              <a:rPr lang="en-US" sz="2000" dirty="0" err="1">
                <a:solidFill>
                  <a:srgbClr val="17375E"/>
                </a:solidFill>
              </a:rPr>
              <a:t>progresiv</a:t>
            </a:r>
            <a:r>
              <a:rPr lang="ro-RO" sz="2000" dirty="0">
                <a:solidFill>
                  <a:srgbClr val="17375E"/>
                </a:solidFill>
              </a:rPr>
              <a:t>ă </a:t>
            </a:r>
            <a:r>
              <a:rPr lang="en-US" sz="2000" dirty="0">
                <a:solidFill>
                  <a:srgbClr val="17375E"/>
                </a:solidFill>
              </a:rPr>
              <a:t>a </a:t>
            </a:r>
            <a:r>
              <a:rPr lang="en-US" sz="2000" dirty="0" err="1">
                <a:solidFill>
                  <a:srgbClr val="17375E"/>
                </a:solidFill>
              </a:rPr>
              <a:t>zonei</a:t>
            </a:r>
            <a:r>
              <a:rPr lang="en-US" sz="2000" dirty="0">
                <a:solidFill>
                  <a:srgbClr val="17375E"/>
                </a:solidFill>
              </a:rPr>
              <a:t> de </a:t>
            </a:r>
            <a:r>
              <a:rPr lang="en-US" sz="2000" dirty="0" err="1">
                <a:solidFill>
                  <a:srgbClr val="17375E"/>
                </a:solidFill>
              </a:rPr>
              <a:t>acoperire</a:t>
            </a:r>
            <a:r>
              <a:rPr lang="en-US" sz="2000" dirty="0">
                <a:solidFill>
                  <a:srgbClr val="17375E"/>
                </a:solidFill>
              </a:rPr>
              <a:t> a </a:t>
            </a:r>
            <a:r>
              <a:rPr lang="en-US" sz="2000" dirty="0" err="1">
                <a:solidFill>
                  <a:srgbClr val="17375E"/>
                </a:solidFill>
              </a:rPr>
              <a:t>serviciilor</a:t>
            </a:r>
            <a:r>
              <a:rPr lang="en-US" sz="2000" dirty="0">
                <a:solidFill>
                  <a:srgbClr val="17375E"/>
                </a:solidFill>
              </a:rPr>
              <a:t> </a:t>
            </a:r>
            <a:r>
              <a:rPr lang="en-US" sz="2000" dirty="0" err="1">
                <a:solidFill>
                  <a:srgbClr val="17375E"/>
                </a:solidFill>
              </a:rPr>
              <a:t>ap</a:t>
            </a:r>
            <a:r>
              <a:rPr lang="ro-RO" sz="2000" dirty="0">
                <a:solidFill>
                  <a:srgbClr val="17375E"/>
                </a:solidFill>
              </a:rPr>
              <a:t>ă</a:t>
            </a:r>
            <a:r>
              <a:rPr lang="en-US" sz="2000" dirty="0">
                <a:solidFill>
                  <a:srgbClr val="17375E"/>
                </a:solidFill>
              </a:rPr>
              <a:t>-canal;</a:t>
            </a:r>
            <a:endParaRPr lang="ro-RO" sz="2000" dirty="0">
              <a:solidFill>
                <a:srgbClr val="17375E"/>
              </a:solidFill>
            </a:endParaRPr>
          </a:p>
          <a:p>
            <a:pPr marL="360363" lvl="1" indent="0" eaLnBrk="1" hangingPunct="1">
              <a:buNone/>
            </a:pPr>
            <a:r>
              <a:rPr lang="en-US" sz="2000" dirty="0">
                <a:solidFill>
                  <a:srgbClr val="17375E"/>
                </a:solidFill>
              </a:rPr>
              <a:t>	(v) </a:t>
            </a:r>
            <a:r>
              <a:rPr lang="en-US" sz="2000" dirty="0" err="1">
                <a:solidFill>
                  <a:srgbClr val="17375E"/>
                </a:solidFill>
              </a:rPr>
              <a:t>performan</a:t>
            </a:r>
            <a:r>
              <a:rPr lang="ro-RO" sz="2000" dirty="0">
                <a:solidFill>
                  <a:srgbClr val="17375E"/>
                </a:solidFill>
              </a:rPr>
              <a:t>ț</a:t>
            </a:r>
            <a:r>
              <a:rPr lang="en-US" sz="2000" dirty="0">
                <a:solidFill>
                  <a:srgbClr val="17375E"/>
                </a:solidFill>
              </a:rPr>
              <a:t>e </a:t>
            </a:r>
            <a:r>
              <a:rPr lang="en-US" sz="2000" dirty="0" err="1">
                <a:solidFill>
                  <a:srgbClr val="17375E"/>
                </a:solidFill>
              </a:rPr>
              <a:t>mai</a:t>
            </a:r>
            <a:r>
              <a:rPr lang="en-US" sz="2000" dirty="0">
                <a:solidFill>
                  <a:srgbClr val="17375E"/>
                </a:solidFill>
              </a:rPr>
              <a:t> </a:t>
            </a:r>
            <a:r>
              <a:rPr lang="en-US" sz="2000" dirty="0" err="1">
                <a:solidFill>
                  <a:srgbClr val="17375E"/>
                </a:solidFill>
              </a:rPr>
              <a:t>bune</a:t>
            </a:r>
            <a:r>
              <a:rPr lang="en-US" sz="2000" dirty="0">
                <a:solidFill>
                  <a:srgbClr val="17375E"/>
                </a:solidFill>
              </a:rPr>
              <a:t> </a:t>
            </a:r>
            <a:r>
              <a:rPr lang="ro-RO" sz="2000" dirty="0">
                <a:solidFill>
                  <a:srgbClr val="17375E"/>
                </a:solidFill>
              </a:rPr>
              <a:t>î</a:t>
            </a:r>
            <a:r>
              <a:rPr lang="en-US" sz="2000" dirty="0">
                <a:solidFill>
                  <a:srgbClr val="17375E"/>
                </a:solidFill>
              </a:rPr>
              <a:t>n </a:t>
            </a:r>
            <a:r>
              <a:rPr lang="en-US" sz="2000" dirty="0" err="1">
                <a:solidFill>
                  <a:srgbClr val="17375E"/>
                </a:solidFill>
              </a:rPr>
              <a:t>ceea</a:t>
            </a:r>
            <a:r>
              <a:rPr lang="en-US" sz="2000" dirty="0">
                <a:solidFill>
                  <a:srgbClr val="17375E"/>
                </a:solidFill>
              </a:rPr>
              <a:t> </a:t>
            </a:r>
            <a:r>
              <a:rPr lang="en-US" sz="2000" dirty="0" err="1">
                <a:solidFill>
                  <a:srgbClr val="17375E"/>
                </a:solidFill>
              </a:rPr>
              <a:t>ce</a:t>
            </a:r>
            <a:r>
              <a:rPr lang="en-US" sz="2000" dirty="0">
                <a:solidFill>
                  <a:srgbClr val="17375E"/>
                </a:solidFill>
              </a:rPr>
              <a:t> </a:t>
            </a:r>
            <a:r>
              <a:rPr lang="en-US" sz="2000" dirty="0" err="1">
                <a:solidFill>
                  <a:srgbClr val="17375E"/>
                </a:solidFill>
              </a:rPr>
              <a:t>prive</a:t>
            </a:r>
            <a:r>
              <a:rPr lang="ro-RO" sz="2000" dirty="0">
                <a:solidFill>
                  <a:srgbClr val="17375E"/>
                </a:solidFill>
              </a:rPr>
              <a:t>ș</a:t>
            </a:r>
            <a:r>
              <a:rPr lang="en-US" sz="2000" dirty="0" err="1">
                <a:solidFill>
                  <a:srgbClr val="17375E"/>
                </a:solidFill>
              </a:rPr>
              <a:t>te</a:t>
            </a:r>
            <a:r>
              <a:rPr lang="en-US" sz="2000" dirty="0">
                <a:solidFill>
                  <a:srgbClr val="17375E"/>
                </a:solidFill>
              </a:rPr>
              <a:t> </a:t>
            </a:r>
            <a:r>
              <a:rPr lang="en-US" sz="2000" dirty="0" err="1">
                <a:solidFill>
                  <a:srgbClr val="17375E"/>
                </a:solidFill>
              </a:rPr>
              <a:t>gestionarea</a:t>
            </a:r>
            <a:r>
              <a:rPr lang="en-US" sz="2000" dirty="0">
                <a:solidFill>
                  <a:srgbClr val="17375E"/>
                </a:solidFill>
              </a:rPr>
              <a:t> </a:t>
            </a:r>
            <a:r>
              <a:rPr lang="en-US" sz="2000" dirty="0" err="1">
                <a:solidFill>
                  <a:srgbClr val="17375E"/>
                </a:solidFill>
              </a:rPr>
              <a:t>tehnic</a:t>
            </a:r>
            <a:r>
              <a:rPr lang="ro-RO" sz="2000" dirty="0">
                <a:solidFill>
                  <a:srgbClr val="17375E"/>
                </a:solidFill>
              </a:rPr>
              <a:t>ă</a:t>
            </a:r>
            <a:r>
              <a:rPr lang="en-US" sz="2000" dirty="0">
                <a:solidFill>
                  <a:srgbClr val="17375E"/>
                </a:solidFill>
              </a:rPr>
              <a:t>, 	</a:t>
            </a:r>
            <a:r>
              <a:rPr lang="en-US" sz="2000" dirty="0" err="1">
                <a:solidFill>
                  <a:srgbClr val="17375E"/>
                </a:solidFill>
              </a:rPr>
              <a:t>administrativ</a:t>
            </a:r>
            <a:r>
              <a:rPr lang="ro-RO" sz="2000" dirty="0">
                <a:solidFill>
                  <a:srgbClr val="17375E"/>
                </a:solidFill>
              </a:rPr>
              <a:t>ă</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comercial</a:t>
            </a:r>
            <a:r>
              <a:rPr lang="ro-RO" sz="2000" dirty="0">
                <a:solidFill>
                  <a:srgbClr val="17375E"/>
                </a:solidFill>
              </a:rPr>
              <a:t>ă</a:t>
            </a:r>
            <a:r>
              <a:rPr lang="en-US" sz="2000" dirty="0">
                <a:solidFill>
                  <a:srgbClr val="17375E"/>
                </a:solidFill>
              </a:rPr>
              <a:t> a </a:t>
            </a:r>
            <a:r>
              <a:rPr lang="en-US" sz="2000" dirty="0" err="1">
                <a:solidFill>
                  <a:srgbClr val="17375E"/>
                </a:solidFill>
              </a:rPr>
              <a:t>serviciilor</a:t>
            </a:r>
            <a:r>
              <a:rPr lang="en-US" sz="2000" dirty="0">
                <a:solidFill>
                  <a:srgbClr val="17375E"/>
                </a:solidFill>
              </a:rPr>
              <a:t>;</a:t>
            </a:r>
            <a:endParaRPr lang="ro-RO" sz="2000" dirty="0">
              <a:solidFill>
                <a:srgbClr val="17375E"/>
              </a:solidFill>
            </a:endParaRPr>
          </a:p>
          <a:p>
            <a:pPr marL="360363" lvl="1" indent="0" eaLnBrk="1" hangingPunct="1">
              <a:buNone/>
            </a:pPr>
            <a:r>
              <a:rPr lang="en-US" sz="2000" dirty="0">
                <a:solidFill>
                  <a:srgbClr val="17375E"/>
                </a:solidFill>
              </a:rPr>
              <a:t>	(vi) men</a:t>
            </a:r>
            <a:r>
              <a:rPr lang="ro-RO" sz="2000" dirty="0">
                <a:solidFill>
                  <a:srgbClr val="17375E"/>
                </a:solidFill>
              </a:rPr>
              <a:t>ț</a:t>
            </a:r>
            <a:r>
              <a:rPr lang="en-US" sz="2000" dirty="0" err="1">
                <a:solidFill>
                  <a:srgbClr val="17375E"/>
                </a:solidFill>
              </a:rPr>
              <a:t>inerea</a:t>
            </a:r>
            <a:r>
              <a:rPr lang="en-US" sz="2000" dirty="0">
                <a:solidFill>
                  <a:srgbClr val="17375E"/>
                </a:solidFill>
              </a:rPr>
              <a:t> </a:t>
            </a:r>
            <a:r>
              <a:rPr lang="en-US" sz="2000" dirty="0" err="1">
                <a:solidFill>
                  <a:srgbClr val="17375E"/>
                </a:solidFill>
              </a:rPr>
              <a:t>calit</a:t>
            </a:r>
            <a:r>
              <a:rPr lang="ro-RO" sz="2000" dirty="0">
                <a:solidFill>
                  <a:srgbClr val="17375E"/>
                </a:solidFill>
              </a:rPr>
              <a:t>ăț</a:t>
            </a:r>
            <a:r>
              <a:rPr lang="en-US" sz="2000" dirty="0">
                <a:solidFill>
                  <a:srgbClr val="17375E"/>
                </a:solidFill>
              </a:rPr>
              <a:t>ii </a:t>
            </a:r>
            <a:r>
              <a:rPr lang="en-US" sz="2000" dirty="0" err="1">
                <a:solidFill>
                  <a:srgbClr val="17375E"/>
                </a:solidFill>
              </a:rPr>
              <a:t>tehnice</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 </a:t>
            </a:r>
            <a:r>
              <a:rPr lang="ro-RO" sz="2000" dirty="0">
                <a:solidFill>
                  <a:srgbClr val="17375E"/>
                </a:solidFill>
              </a:rPr>
              <a:t>î</a:t>
            </a:r>
            <a:r>
              <a:rPr lang="en-US" sz="2000" dirty="0" err="1">
                <a:solidFill>
                  <a:srgbClr val="17375E"/>
                </a:solidFill>
              </a:rPr>
              <a:t>ntre</a:t>
            </a:r>
            <a:r>
              <a:rPr lang="ro-RO" sz="2000" dirty="0">
                <a:solidFill>
                  <a:srgbClr val="17375E"/>
                </a:solidFill>
              </a:rPr>
              <a:t>ț</a:t>
            </a:r>
            <a:r>
              <a:rPr lang="en-US" sz="2000" dirty="0" err="1">
                <a:solidFill>
                  <a:srgbClr val="17375E"/>
                </a:solidFill>
              </a:rPr>
              <a:t>inerii</a:t>
            </a:r>
            <a:r>
              <a:rPr lang="en-US" sz="2000" dirty="0">
                <a:solidFill>
                  <a:srgbClr val="17375E"/>
                </a:solidFill>
              </a:rPr>
              <a:t> </a:t>
            </a:r>
            <a:r>
              <a:rPr lang="en-US" sz="2000" dirty="0" err="1">
                <a:solidFill>
                  <a:srgbClr val="17375E"/>
                </a:solidFill>
              </a:rPr>
              <a:t>eficiente</a:t>
            </a:r>
            <a:r>
              <a:rPr lang="en-US" sz="2000" dirty="0">
                <a:solidFill>
                  <a:srgbClr val="17375E"/>
                </a:solidFill>
              </a:rPr>
              <a:t> a </a:t>
            </a:r>
            <a:r>
              <a:rPr lang="en-US" sz="2000" dirty="0" err="1">
                <a:solidFill>
                  <a:srgbClr val="17375E"/>
                </a:solidFill>
              </a:rPr>
              <a:t>echipamentelor</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instala</a:t>
            </a:r>
            <a:r>
              <a:rPr lang="ro-RO" sz="2000" dirty="0">
                <a:solidFill>
                  <a:srgbClr val="17375E"/>
                </a:solidFill>
              </a:rPr>
              <a:t>ț</a:t>
            </a:r>
            <a:r>
              <a:rPr lang="en-US" sz="2000" dirty="0" err="1">
                <a:solidFill>
                  <a:srgbClr val="17375E"/>
                </a:solidFill>
              </a:rPr>
              <a:t>iilor</a:t>
            </a:r>
            <a:r>
              <a:rPr lang="en-US" sz="2000" dirty="0">
                <a:solidFill>
                  <a:srgbClr val="17375E"/>
                </a:solidFill>
              </a:rPr>
              <a:t> de </a:t>
            </a:r>
            <a:r>
              <a:rPr lang="en-US" sz="2000" dirty="0" err="1">
                <a:solidFill>
                  <a:srgbClr val="17375E"/>
                </a:solidFill>
              </a:rPr>
              <a:t>ap</a:t>
            </a:r>
            <a:r>
              <a:rPr lang="ro-RO" sz="2000" dirty="0">
                <a:solidFill>
                  <a:srgbClr val="17375E"/>
                </a:solidFill>
              </a:rPr>
              <a:t>ă</a:t>
            </a:r>
            <a:r>
              <a:rPr lang="en-US" sz="2000" dirty="0">
                <a:solidFill>
                  <a:srgbClr val="17375E"/>
                </a:solidFill>
              </a:rPr>
              <a:t>-canal;</a:t>
            </a:r>
            <a:endParaRPr lang="ro-RO" sz="2000" dirty="0">
              <a:solidFill>
                <a:srgbClr val="17375E"/>
              </a:solidFill>
            </a:endParaRPr>
          </a:p>
          <a:p>
            <a:pPr marL="360363" lvl="1" indent="0" eaLnBrk="1" hangingPunct="1">
              <a:buNone/>
            </a:pPr>
            <a:r>
              <a:rPr lang="en-US" sz="2000" dirty="0">
                <a:solidFill>
                  <a:srgbClr val="17375E"/>
                </a:solidFill>
              </a:rPr>
              <a:t>	(vii) </a:t>
            </a:r>
            <a:r>
              <a:rPr lang="en-US" sz="2000" dirty="0" err="1">
                <a:solidFill>
                  <a:srgbClr val="17375E"/>
                </a:solidFill>
              </a:rPr>
              <a:t>gestionarea</a:t>
            </a:r>
            <a:r>
              <a:rPr lang="en-US" sz="2000" dirty="0">
                <a:solidFill>
                  <a:srgbClr val="17375E"/>
                </a:solidFill>
              </a:rPr>
              <a:t> </a:t>
            </a:r>
            <a:r>
              <a:rPr lang="en-US" sz="2000" dirty="0" err="1">
                <a:solidFill>
                  <a:srgbClr val="17375E"/>
                </a:solidFill>
              </a:rPr>
              <a:t>adecvat</a:t>
            </a:r>
            <a:r>
              <a:rPr lang="ro-RO" sz="2000" dirty="0">
                <a:solidFill>
                  <a:srgbClr val="17375E"/>
                </a:solidFill>
              </a:rPr>
              <a:t>ă</a:t>
            </a:r>
            <a:r>
              <a:rPr lang="en-US" sz="2000" dirty="0">
                <a:solidFill>
                  <a:srgbClr val="17375E"/>
                </a:solidFill>
              </a:rPr>
              <a:t> a </a:t>
            </a:r>
            <a:r>
              <a:rPr lang="en-US" sz="2000" dirty="0" err="1">
                <a:solidFill>
                  <a:srgbClr val="17375E"/>
                </a:solidFill>
              </a:rPr>
              <a:t>resurselor</a:t>
            </a:r>
            <a:r>
              <a:rPr lang="en-US" sz="2000" dirty="0">
                <a:solidFill>
                  <a:srgbClr val="17375E"/>
                </a:solidFill>
              </a:rPr>
              <a:t> </a:t>
            </a:r>
            <a:r>
              <a:rPr lang="en-US" sz="2000" dirty="0" err="1">
                <a:solidFill>
                  <a:srgbClr val="17375E"/>
                </a:solidFill>
              </a:rPr>
              <a:t>umane</a:t>
            </a:r>
            <a:r>
              <a:rPr lang="en-US" sz="2000" dirty="0">
                <a:solidFill>
                  <a:srgbClr val="17375E"/>
                </a:solidFill>
              </a:rPr>
              <a:t>;</a:t>
            </a:r>
          </a:p>
        </p:txBody>
      </p:sp>
    </p:spTree>
    <p:extLst>
      <p:ext uri="{BB962C8B-B14F-4D97-AF65-F5344CB8AC3E}">
        <p14:creationId xmlns:p14="http://schemas.microsoft.com/office/powerpoint/2010/main" val="394180484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597763" y="1081088"/>
            <a:ext cx="10972800" cy="522287"/>
          </a:xfrm>
          <a:prstGeom prst="rect">
            <a:avLst/>
          </a:prstGeom>
        </p:spPr>
        <p:txBody>
          <a:bodyPr>
            <a:normAutofit/>
          </a:bodyPr>
          <a:lstStyle/>
          <a:p>
            <a:pPr algn="ctr"/>
            <a:r>
              <a:rPr lang="ro-RO" altLang="en-US" b="1" dirty="0">
                <a:solidFill>
                  <a:srgbClr val="00B050"/>
                </a:solidFill>
              </a:rPr>
              <a:t>Constituirea </a:t>
            </a:r>
            <a:r>
              <a:rPr lang="en-GB" altLang="en-US" b="1" dirty="0">
                <a:solidFill>
                  <a:srgbClr val="00B050"/>
                </a:solidFill>
              </a:rPr>
              <a:t>A</a:t>
            </a:r>
            <a:r>
              <a:rPr lang="ro-RO" altLang="en-US" b="1" dirty="0" err="1">
                <a:solidFill>
                  <a:srgbClr val="00B050"/>
                </a:solidFill>
              </a:rPr>
              <a:t>sociatiei</a:t>
            </a:r>
            <a:r>
              <a:rPr lang="ro-RO" altLang="en-US" b="1" dirty="0">
                <a:solidFill>
                  <a:srgbClr val="00B050"/>
                </a:solidFill>
              </a:rPr>
              <a:t> de </a:t>
            </a:r>
            <a:r>
              <a:rPr lang="en-GB" altLang="en-US" b="1" dirty="0">
                <a:solidFill>
                  <a:srgbClr val="00B050"/>
                </a:solidFill>
              </a:rPr>
              <a:t>D</a:t>
            </a:r>
            <a:r>
              <a:rPr lang="ro-RO" altLang="en-US" b="1" dirty="0" err="1">
                <a:solidFill>
                  <a:srgbClr val="00B050"/>
                </a:solidFill>
              </a:rPr>
              <a:t>ezvoltare</a:t>
            </a:r>
            <a:r>
              <a:rPr lang="ro-RO" altLang="en-US" b="1" dirty="0">
                <a:solidFill>
                  <a:srgbClr val="00B050"/>
                </a:solidFill>
              </a:rPr>
              <a:t> </a:t>
            </a:r>
            <a:r>
              <a:rPr lang="en-GB" altLang="en-US" b="1" dirty="0">
                <a:solidFill>
                  <a:srgbClr val="00B050"/>
                </a:solidFill>
              </a:rPr>
              <a:t>Inter-c</a:t>
            </a:r>
            <a:r>
              <a:rPr lang="ro-RO" altLang="en-US" b="1" dirty="0" err="1">
                <a:solidFill>
                  <a:srgbClr val="00B050"/>
                </a:solidFill>
              </a:rPr>
              <a:t>omunitara</a:t>
            </a:r>
            <a:r>
              <a:rPr lang="en-GB" altLang="en-US" b="1" dirty="0">
                <a:solidFill>
                  <a:srgbClr val="00B050"/>
                </a:solidFill>
              </a:rPr>
              <a:t> = </a:t>
            </a:r>
            <a:r>
              <a:rPr lang="en-GB" altLang="en-US" b="1" dirty="0" err="1">
                <a:solidFill>
                  <a:srgbClr val="00B050"/>
                </a:solidFill>
              </a:rPr>
              <a:t>pasi</a:t>
            </a:r>
            <a:r>
              <a:rPr lang="en-GB" altLang="en-US" b="1" dirty="0">
                <a:solidFill>
                  <a:srgbClr val="00B050"/>
                </a:solidFill>
              </a:rPr>
              <a:t> </a:t>
            </a:r>
            <a:r>
              <a:rPr lang="en-GB" altLang="en-US" b="1" dirty="0" err="1">
                <a:solidFill>
                  <a:srgbClr val="00B050"/>
                </a:solidFill>
              </a:rPr>
              <a:t>necesari</a:t>
            </a:r>
            <a:endParaRPr lang="en-US" altLang="en-US" b="1" dirty="0">
              <a:solidFill>
                <a:srgbClr val="00B050"/>
              </a:solidFill>
            </a:endParaRPr>
          </a:p>
        </p:txBody>
      </p:sp>
      <p:sp>
        <p:nvSpPr>
          <p:cNvPr id="7" name="Content Placeholder 2"/>
          <p:cNvSpPr>
            <a:spLocks noGrp="1"/>
          </p:cNvSpPr>
          <p:nvPr>
            <p:ph idx="4294967295"/>
          </p:nvPr>
        </p:nvSpPr>
        <p:spPr>
          <a:xfrm>
            <a:off x="606640" y="1857375"/>
            <a:ext cx="10972800" cy="4524375"/>
          </a:xfrm>
          <a:prstGeom prst="rect">
            <a:avLst/>
          </a:prstGeom>
        </p:spPr>
        <p:txBody>
          <a:bodyPr/>
          <a:lstStyle/>
          <a:p>
            <a:pPr>
              <a:defRPr/>
            </a:pPr>
            <a:r>
              <a:rPr lang="ro-RO" sz="2400" dirty="0">
                <a:solidFill>
                  <a:schemeClr val="tx1"/>
                </a:solidFill>
                <a:ea typeface="ＭＳ Ｐゴシック" charset="-128"/>
              </a:rPr>
              <a:t>Rezervarea denumirii Asociatiei la Ministerul Justitiei</a:t>
            </a:r>
            <a:endParaRPr lang="en-US" sz="2400" dirty="0">
              <a:solidFill>
                <a:schemeClr val="tx1"/>
              </a:solidFill>
              <a:ea typeface="ＭＳ Ｐゴシック" charset="-128"/>
            </a:endParaRPr>
          </a:p>
          <a:p>
            <a:pPr>
              <a:defRPr/>
            </a:pPr>
            <a:r>
              <a:rPr lang="ro-RO" sz="2400" dirty="0">
                <a:solidFill>
                  <a:schemeClr val="tx1"/>
                </a:solidFill>
                <a:ea typeface="ＭＳ Ｐゴシック" charset="-128"/>
              </a:rPr>
              <a:t>Elaborarea proiectului de Act Constitutiv si de Statut al Asociatiei si supunerea spre aprobare catre autoritatile locale.</a:t>
            </a:r>
            <a:endParaRPr lang="en-US" sz="2400" dirty="0">
              <a:solidFill>
                <a:schemeClr val="tx1"/>
              </a:solidFill>
              <a:ea typeface="ＭＳ Ｐゴシック" charset="-128"/>
            </a:endParaRPr>
          </a:p>
          <a:p>
            <a:pPr>
              <a:defRPr/>
            </a:pPr>
            <a:r>
              <a:rPr lang="ro-RO" sz="2400" dirty="0">
                <a:solidFill>
                  <a:schemeClr val="tx1"/>
                </a:solidFill>
                <a:ea typeface="ＭＳ Ｐゴシック" charset="-128"/>
              </a:rPr>
              <a:t>Aprobarea Actului Constitutiv si a Statutului Asociatiei de catre autoritatile locale membre ale asociatiei.</a:t>
            </a:r>
            <a:endParaRPr lang="en-US" sz="2400" dirty="0">
              <a:solidFill>
                <a:schemeClr val="tx1"/>
              </a:solidFill>
              <a:ea typeface="ＭＳ Ｐゴシック" charset="-128"/>
            </a:endParaRPr>
          </a:p>
          <a:p>
            <a:pPr>
              <a:defRPr/>
            </a:pPr>
            <a:r>
              <a:rPr lang="ro-RO" sz="2400" dirty="0">
                <a:solidFill>
                  <a:schemeClr val="tx1"/>
                </a:solidFill>
                <a:ea typeface="ＭＳ Ｐゴシック" charset="-128"/>
              </a:rPr>
              <a:t>Constituirea dosarului pentru initierea procedurii de dobandire a personalitatii juridice la Judecatoria municipiului Iasi(instanta competenta de la sediul Asociatiei)</a:t>
            </a:r>
            <a:endParaRPr lang="en-US" sz="2400" dirty="0">
              <a:solidFill>
                <a:schemeClr val="tx1"/>
              </a:solidFill>
              <a:ea typeface="ＭＳ Ｐゴシック" charset="-128"/>
            </a:endParaRPr>
          </a:p>
          <a:p>
            <a:pPr>
              <a:defRPr/>
            </a:pPr>
            <a:r>
              <a:rPr lang="ro-RO" sz="2400" dirty="0">
                <a:solidFill>
                  <a:schemeClr val="tx1"/>
                </a:solidFill>
                <a:ea typeface="ＭＳ Ｐゴシック" charset="-128"/>
              </a:rPr>
              <a:t>Promovarea actiunii pentru inregistrarea Asociatiei in registrul asociatiilor si fundatiilor de la grefa </a:t>
            </a:r>
            <a:r>
              <a:rPr lang="ro-RO" sz="2400" dirty="0" err="1">
                <a:solidFill>
                  <a:schemeClr val="tx1"/>
                </a:solidFill>
                <a:ea typeface="ＭＳ Ｐゴシック" charset="-128"/>
              </a:rPr>
              <a:t>Judecatorie</a:t>
            </a:r>
            <a:r>
              <a:rPr lang="en-GB" sz="2400" dirty="0" err="1">
                <a:solidFill>
                  <a:schemeClr val="tx1"/>
                </a:solidFill>
                <a:ea typeface="ＭＳ Ｐゴシック" charset="-128"/>
              </a:rPr>
              <a:t>i</a:t>
            </a:r>
            <a:r>
              <a:rPr lang="en-GB" sz="2400" dirty="0">
                <a:solidFill>
                  <a:schemeClr val="tx1"/>
                </a:solidFill>
                <a:ea typeface="ＭＳ Ｐゴシック" charset="-128"/>
              </a:rPr>
              <a:t>.</a:t>
            </a:r>
            <a:endParaRPr lang="en-US" sz="2400" dirty="0">
              <a:solidFill>
                <a:schemeClr val="tx1"/>
              </a:solidFill>
              <a:ea typeface="ＭＳ Ｐゴシック" charset="-128"/>
            </a:endParaRPr>
          </a:p>
        </p:txBody>
      </p:sp>
    </p:spTree>
    <p:extLst>
      <p:ext uri="{BB962C8B-B14F-4D97-AF65-F5344CB8AC3E}">
        <p14:creationId xmlns:p14="http://schemas.microsoft.com/office/powerpoint/2010/main" val="64516243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3664969" y="1204913"/>
            <a:ext cx="4887912" cy="619125"/>
          </a:xfrm>
          <a:prstGeom prst="rect">
            <a:avLst/>
          </a:prstGeom>
        </p:spPr>
        <p:txBody>
          <a:bodyPr>
            <a:normAutofit/>
          </a:bodyPr>
          <a:lstStyle/>
          <a:p>
            <a:pPr algn="ctr"/>
            <a:r>
              <a:rPr lang="en-US" altLang="en-US" b="1" dirty="0" err="1">
                <a:solidFill>
                  <a:srgbClr val="00B050"/>
                </a:solidFill>
              </a:rPr>
              <a:t>Crearea</a:t>
            </a:r>
            <a:r>
              <a:rPr lang="en-US" altLang="en-US" b="1" dirty="0">
                <a:solidFill>
                  <a:srgbClr val="00B050"/>
                </a:solidFill>
              </a:rPr>
              <a:t> </a:t>
            </a:r>
            <a:r>
              <a:rPr lang="en-US" altLang="en-US" b="1" dirty="0" err="1">
                <a:solidFill>
                  <a:srgbClr val="00B050"/>
                </a:solidFill>
              </a:rPr>
              <a:t>Operatorului</a:t>
            </a:r>
            <a:r>
              <a:rPr lang="en-US" altLang="en-US" b="1" dirty="0">
                <a:solidFill>
                  <a:srgbClr val="00B050"/>
                </a:solidFill>
              </a:rPr>
              <a:t> </a:t>
            </a:r>
            <a:r>
              <a:rPr lang="ro-RO" altLang="en-US" b="1" dirty="0">
                <a:solidFill>
                  <a:srgbClr val="00B050"/>
                </a:solidFill>
              </a:rPr>
              <a:t>Regional</a:t>
            </a:r>
            <a:endParaRPr lang="en-US" altLang="en-US" b="1" dirty="0">
              <a:solidFill>
                <a:srgbClr val="00B050"/>
              </a:solidFill>
            </a:endParaRPr>
          </a:p>
        </p:txBody>
      </p:sp>
      <p:sp>
        <p:nvSpPr>
          <p:cNvPr id="7" name="Content Placeholder 2"/>
          <p:cNvSpPr>
            <a:spLocks noGrp="1"/>
          </p:cNvSpPr>
          <p:nvPr>
            <p:ph idx="4294967295"/>
          </p:nvPr>
        </p:nvSpPr>
        <p:spPr>
          <a:xfrm>
            <a:off x="0" y="1811339"/>
            <a:ext cx="12192000" cy="4770438"/>
          </a:xfrm>
          <a:prstGeom prst="rect">
            <a:avLst/>
          </a:prstGeom>
        </p:spPr>
        <p:txBody>
          <a:bodyPr/>
          <a:lstStyle/>
          <a:p>
            <a:pPr marL="0" indent="0">
              <a:buNone/>
              <a:defRPr/>
            </a:pPr>
            <a:r>
              <a:rPr lang="ro-RO" altLang="en-US" sz="2400" dirty="0">
                <a:solidFill>
                  <a:schemeClr val="tx1"/>
                </a:solidFill>
                <a:ea typeface="MS PGothic" panose="020B0600070205080204" pitchFamily="34" charset="-128"/>
              </a:rPr>
              <a:t>Infiintarea operatorului regional va avea loc prin reorganizarea Regiei Autonome in societate comerciala in conformitate cu prevederile Ordonantei Guvernului nr. 30/1997 privind reorganizarea regiilor autonome, cu modificarile si completarile ulterioare, coroborate cu prevederile Legii societatilor comerciale nr. 31/1990, republicata, cu modificarile si completarile ulterioare, precum si ale Legii nr. 51/2006 a serviciilor comunitare de utilitati publice.</a:t>
            </a:r>
            <a:endParaRPr lang="en-US" altLang="en-US" sz="2400" dirty="0">
              <a:solidFill>
                <a:schemeClr val="tx1"/>
              </a:solidFill>
              <a:ea typeface="MS PGothic" panose="020B0600070205080204" pitchFamily="34" charset="-128"/>
            </a:endParaRPr>
          </a:p>
          <a:p>
            <a:pPr marL="0" indent="0">
              <a:buNone/>
              <a:defRPr/>
            </a:pPr>
            <a:r>
              <a:rPr lang="en-US" altLang="en-US" sz="2400" b="1" i="1" dirty="0" err="1">
                <a:solidFill>
                  <a:srgbClr val="FF0000"/>
                </a:solidFill>
                <a:ea typeface="MS PGothic" panose="020B0600070205080204" pitchFamily="34" charset="-128"/>
              </a:rPr>
              <a:t>Referitor</a:t>
            </a:r>
            <a:r>
              <a:rPr lang="en-US" altLang="en-US" sz="2400" b="1" i="1" dirty="0">
                <a:solidFill>
                  <a:srgbClr val="FF0000"/>
                </a:solidFill>
                <a:ea typeface="MS PGothic" panose="020B0600070205080204" pitchFamily="34" charset="-128"/>
              </a:rPr>
              <a:t> la s</a:t>
            </a:r>
            <a:r>
              <a:rPr lang="ro-RO" altLang="en-US" sz="2400" b="1" i="1" dirty="0">
                <a:solidFill>
                  <a:srgbClr val="FF0000"/>
                </a:solidFill>
                <a:ea typeface="MS PGothic" panose="020B0600070205080204" pitchFamily="34" charset="-128"/>
              </a:rPr>
              <a:t>ocietatea nou constituita ca urmare a reorganizarii, </a:t>
            </a:r>
            <a:r>
              <a:rPr lang="en-US" altLang="en-US" sz="2400" b="1" i="1" dirty="0">
                <a:solidFill>
                  <a:srgbClr val="FF0000"/>
                </a:solidFill>
                <a:ea typeface="MS PGothic" panose="020B0600070205080204" pitchFamily="34" charset="-128"/>
              </a:rPr>
              <a:t>s-au </a:t>
            </a:r>
            <a:r>
              <a:rPr lang="en-US" altLang="en-US" sz="2400" b="1" i="1" dirty="0" err="1">
                <a:solidFill>
                  <a:srgbClr val="FF0000"/>
                </a:solidFill>
                <a:ea typeface="MS PGothic" panose="020B0600070205080204" pitchFamily="34" charset="-128"/>
              </a:rPr>
              <a:t>facut</a:t>
            </a:r>
            <a:r>
              <a:rPr lang="en-US" altLang="en-US" sz="2400" b="1" i="1" dirty="0">
                <a:solidFill>
                  <a:srgbClr val="FF0000"/>
                </a:solidFill>
                <a:ea typeface="MS PGothic" panose="020B0600070205080204" pitchFamily="34" charset="-128"/>
              </a:rPr>
              <a:t> </a:t>
            </a:r>
            <a:r>
              <a:rPr lang="ro-RO" altLang="en-US" sz="2400" b="1" i="1" dirty="0">
                <a:solidFill>
                  <a:srgbClr val="FF0000"/>
                </a:solidFill>
                <a:ea typeface="MS PGothic" panose="020B0600070205080204" pitchFamily="34" charset="-128"/>
              </a:rPr>
              <a:t>recomanda</a:t>
            </a:r>
            <a:r>
              <a:rPr lang="en-US" altLang="en-US" sz="2400" b="1" i="1" dirty="0" err="1">
                <a:solidFill>
                  <a:srgbClr val="FF0000"/>
                </a:solidFill>
                <a:ea typeface="MS PGothic" panose="020B0600070205080204" pitchFamily="34" charset="-128"/>
              </a:rPr>
              <a:t>ri</a:t>
            </a:r>
            <a:r>
              <a:rPr lang="ro-RO" altLang="en-US" sz="2400" b="1" i="1" dirty="0">
                <a:solidFill>
                  <a:srgbClr val="FF0000"/>
                </a:solidFill>
                <a:ea typeface="MS PGothic" panose="020B0600070205080204" pitchFamily="34" charset="-128"/>
              </a:rPr>
              <a:t> </a:t>
            </a:r>
            <a:r>
              <a:rPr lang="en-US" altLang="en-US" sz="2400" b="1" i="1" dirty="0">
                <a:solidFill>
                  <a:srgbClr val="FF0000"/>
                </a:solidFill>
                <a:ea typeface="MS PGothic" panose="020B0600070205080204" pitchFamily="34" charset="-128"/>
              </a:rPr>
              <a:t>ca </a:t>
            </a:r>
            <a:r>
              <a:rPr lang="en-US" altLang="en-US" sz="2400" b="1" i="1" dirty="0" err="1">
                <a:solidFill>
                  <a:srgbClr val="FF0000"/>
                </a:solidFill>
                <a:ea typeface="MS PGothic" panose="020B0600070205080204" pitchFamily="34" charset="-128"/>
              </a:rPr>
              <a:t>ea</a:t>
            </a:r>
            <a:r>
              <a:rPr lang="en-US" altLang="en-US" sz="2400" b="1" i="1" dirty="0">
                <a:solidFill>
                  <a:srgbClr val="FF0000"/>
                </a:solidFill>
                <a:ea typeface="MS PGothic" panose="020B0600070205080204" pitchFamily="34" charset="-128"/>
              </a:rPr>
              <a:t> </a:t>
            </a:r>
            <a:r>
              <a:rPr lang="ro-RO" altLang="en-US" sz="2400" b="1" i="1" dirty="0">
                <a:solidFill>
                  <a:srgbClr val="FF0000"/>
                </a:solidFill>
                <a:ea typeface="MS PGothic" panose="020B0600070205080204" pitchFamily="34" charset="-128"/>
              </a:rPr>
              <a:t>sa fie societate pe actiuni, si, pentru a i se delega  in mod direct serviciile publice de alimentare cu apa si de canalizare, se impune ca la capitalul acesteia sa participe unitatile administrativ-teritoriale membre ale Asociatiei. </a:t>
            </a:r>
            <a:endParaRPr lang="en-US" altLang="en-US" sz="2400" b="1" i="1" dirty="0">
              <a:solidFill>
                <a:srgbClr val="FF0000"/>
              </a:solidFill>
              <a:ea typeface="MS PGothic" panose="020B0600070205080204" pitchFamily="34" charset="-128"/>
            </a:endParaRPr>
          </a:p>
          <a:p>
            <a:pPr marL="0" indent="0">
              <a:buNone/>
              <a:defRPr/>
            </a:pPr>
            <a:r>
              <a:rPr lang="ro-RO" altLang="en-US" sz="2400" b="1" i="1" dirty="0">
                <a:solidFill>
                  <a:schemeClr val="tx1"/>
                </a:solidFill>
                <a:ea typeface="MS PGothic" panose="020B0600070205080204" pitchFamily="34" charset="-128"/>
              </a:rPr>
              <a:t>Pragul de participare la capitalul social al viitoarei societati poate fi limitat la o anumita suma minima. </a:t>
            </a:r>
            <a:endParaRPr lang="en-US" altLang="en-US" sz="2400" b="1" i="1" dirty="0">
              <a:solidFill>
                <a:schemeClr val="tx1"/>
              </a:solidFill>
              <a:ea typeface="MS PGothic" panose="020B0600070205080204" pitchFamily="34" charset="-128"/>
            </a:endParaRPr>
          </a:p>
        </p:txBody>
      </p:sp>
    </p:spTree>
    <p:extLst>
      <p:ext uri="{BB962C8B-B14F-4D97-AF65-F5344CB8AC3E}">
        <p14:creationId xmlns:p14="http://schemas.microsoft.com/office/powerpoint/2010/main" val="6689522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defRPr/>
            </a:pPr>
            <a:r>
              <a:rPr lang="de-DE" b="0" dirty="0"/>
              <a:t>DH</a:t>
            </a:r>
          </a:p>
        </p:txBody>
      </p:sp>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2702561" y="1033463"/>
            <a:ext cx="6853237" cy="555625"/>
          </a:xfrm>
          <a:prstGeom prst="rect">
            <a:avLst/>
          </a:prstGeom>
        </p:spPr>
        <p:txBody>
          <a:bodyPr/>
          <a:lstStyle/>
          <a:p>
            <a:r>
              <a:rPr lang="ro-RO" altLang="en-US" sz="2667" b="1" dirty="0">
                <a:solidFill>
                  <a:srgbClr val="00B050"/>
                </a:solidFill>
              </a:rPr>
              <a:t>Reorganizare</a:t>
            </a:r>
            <a:r>
              <a:rPr lang="en-US" altLang="en-US" sz="2667" b="1" dirty="0">
                <a:solidFill>
                  <a:srgbClr val="00B050"/>
                </a:solidFill>
              </a:rPr>
              <a:t>a</a:t>
            </a:r>
            <a:r>
              <a:rPr lang="ro-RO" altLang="en-US" sz="2667" b="1" dirty="0">
                <a:solidFill>
                  <a:srgbClr val="00B050"/>
                </a:solidFill>
              </a:rPr>
              <a:t> in societate comerciala</a:t>
            </a:r>
            <a:r>
              <a:rPr lang="en-US" altLang="en-US" sz="2667" b="1" dirty="0">
                <a:solidFill>
                  <a:srgbClr val="00B050"/>
                </a:solidFill>
              </a:rPr>
              <a:t> (1)</a:t>
            </a:r>
          </a:p>
        </p:txBody>
      </p:sp>
      <p:sp>
        <p:nvSpPr>
          <p:cNvPr id="7" name="Content Placeholder 2"/>
          <p:cNvSpPr>
            <a:spLocks noGrp="1"/>
          </p:cNvSpPr>
          <p:nvPr>
            <p:ph idx="4294967295"/>
          </p:nvPr>
        </p:nvSpPr>
        <p:spPr>
          <a:xfrm>
            <a:off x="68095" y="1509307"/>
            <a:ext cx="12192000" cy="5329237"/>
          </a:xfrm>
          <a:prstGeom prst="rect">
            <a:avLst/>
          </a:prstGeom>
        </p:spPr>
        <p:txBody>
          <a:bodyPr/>
          <a:lstStyle/>
          <a:p>
            <a:pPr marL="142880" indent="0">
              <a:buNone/>
            </a:pPr>
            <a:r>
              <a:rPr lang="ro-RO" altLang="en-US" dirty="0">
                <a:solidFill>
                  <a:schemeClr val="tx1"/>
                </a:solidFill>
              </a:rPr>
              <a:t>Consiliul </a:t>
            </a:r>
            <a:r>
              <a:rPr lang="ro-RO" altLang="en-US" dirty="0" err="1">
                <a:solidFill>
                  <a:schemeClr val="tx1"/>
                </a:solidFill>
              </a:rPr>
              <a:t>Judetean</a:t>
            </a:r>
            <a:r>
              <a:rPr lang="ro-RO" altLang="en-US" dirty="0">
                <a:solidFill>
                  <a:schemeClr val="tx1"/>
                </a:solidFill>
              </a:rPr>
              <a:t> </a:t>
            </a:r>
            <a:r>
              <a:rPr lang="en-US" altLang="en-US" dirty="0">
                <a:solidFill>
                  <a:schemeClr val="tx1"/>
                </a:solidFill>
              </a:rPr>
              <a:t>Iasi a </a:t>
            </a:r>
            <a:r>
              <a:rPr lang="en-US" altLang="en-US" dirty="0" err="1">
                <a:solidFill>
                  <a:schemeClr val="tx1"/>
                </a:solidFill>
              </a:rPr>
              <a:t>adoptat</a:t>
            </a:r>
            <a:r>
              <a:rPr lang="en-US" altLang="en-US" dirty="0">
                <a:solidFill>
                  <a:schemeClr val="tx1"/>
                </a:solidFill>
              </a:rPr>
              <a:t> o </a:t>
            </a:r>
            <a:r>
              <a:rPr lang="ro-RO" altLang="en-US" dirty="0" err="1">
                <a:solidFill>
                  <a:schemeClr val="tx1"/>
                </a:solidFill>
              </a:rPr>
              <a:t>hotarar</a:t>
            </a:r>
            <a:r>
              <a:rPr lang="en-US" altLang="en-US" dirty="0">
                <a:solidFill>
                  <a:schemeClr val="tx1"/>
                </a:solidFill>
              </a:rPr>
              <a:t>e</a:t>
            </a:r>
            <a:r>
              <a:rPr lang="ro-RO" altLang="en-US" dirty="0">
                <a:solidFill>
                  <a:schemeClr val="tx1"/>
                </a:solidFill>
              </a:rPr>
              <a:t> care </a:t>
            </a:r>
            <a:r>
              <a:rPr lang="ro-RO" altLang="en-US" dirty="0" err="1">
                <a:solidFill>
                  <a:schemeClr val="tx1"/>
                </a:solidFill>
              </a:rPr>
              <a:t>contin</a:t>
            </a:r>
            <a:r>
              <a:rPr lang="en-US" altLang="en-US" dirty="0" err="1">
                <a:solidFill>
                  <a:schemeClr val="tx1"/>
                </a:solidFill>
              </a:rPr>
              <a:t>ea</a:t>
            </a:r>
            <a:r>
              <a:rPr lang="en-US" altLang="en-US" dirty="0">
                <a:solidFill>
                  <a:schemeClr val="tx1"/>
                </a:solidFill>
              </a:rPr>
              <a:t>:</a:t>
            </a:r>
          </a:p>
          <a:p>
            <a:pPr lvl="1">
              <a:spcBef>
                <a:spcPts val="0"/>
              </a:spcBef>
              <a:spcAft>
                <a:spcPts val="0"/>
              </a:spcAft>
            </a:pPr>
            <a:r>
              <a:rPr lang="ro-RO" altLang="en-US" sz="1867" dirty="0">
                <a:solidFill>
                  <a:schemeClr val="tx1"/>
                </a:solidFill>
              </a:rPr>
              <a:t>denumirea noii </a:t>
            </a:r>
            <a:r>
              <a:rPr lang="ro-RO" altLang="en-US" sz="1867" dirty="0" err="1">
                <a:solidFill>
                  <a:schemeClr val="tx1"/>
                </a:solidFill>
              </a:rPr>
              <a:t>societati</a:t>
            </a:r>
            <a:r>
              <a:rPr lang="en-US" altLang="en-US" sz="1867" dirty="0">
                <a:solidFill>
                  <a:schemeClr val="tx1"/>
                </a:solidFill>
              </a:rPr>
              <a:t>;</a:t>
            </a:r>
          </a:p>
          <a:p>
            <a:pPr lvl="1">
              <a:spcBef>
                <a:spcPts val="0"/>
              </a:spcBef>
              <a:spcAft>
                <a:spcPts val="0"/>
              </a:spcAft>
            </a:pPr>
            <a:r>
              <a:rPr lang="ro-RO" altLang="en-US" sz="1867" dirty="0">
                <a:solidFill>
                  <a:schemeClr val="tx1"/>
                </a:solidFill>
              </a:rPr>
              <a:t>precizarea potrivit </a:t>
            </a:r>
            <a:r>
              <a:rPr lang="en-US" altLang="en-US" sz="1867" dirty="0" err="1">
                <a:solidFill>
                  <a:schemeClr val="tx1"/>
                </a:solidFill>
              </a:rPr>
              <a:t>careia</a:t>
            </a:r>
            <a:r>
              <a:rPr lang="en-US" altLang="en-US" sz="1867" dirty="0">
                <a:solidFill>
                  <a:schemeClr val="tx1"/>
                </a:solidFill>
              </a:rPr>
              <a:t> </a:t>
            </a:r>
            <a:r>
              <a:rPr lang="ro-RO" altLang="en-US" sz="1867" dirty="0">
                <a:solidFill>
                  <a:schemeClr val="tx1"/>
                </a:solidFill>
              </a:rPr>
              <a:t>societatea comerciala este persoana juridica</a:t>
            </a:r>
            <a:r>
              <a:rPr lang="en-US" altLang="en-US" sz="1867" dirty="0">
                <a:solidFill>
                  <a:schemeClr val="tx1"/>
                </a:solidFill>
              </a:rPr>
              <a:t>;</a:t>
            </a:r>
          </a:p>
          <a:p>
            <a:pPr lvl="1">
              <a:spcBef>
                <a:spcPts val="0"/>
              </a:spcBef>
              <a:spcAft>
                <a:spcPts val="0"/>
              </a:spcAft>
            </a:pPr>
            <a:r>
              <a:rPr lang="ro-RO" altLang="en-US" sz="1867" dirty="0">
                <a:solidFill>
                  <a:schemeClr val="tx1"/>
                </a:solidFill>
              </a:rPr>
              <a:t>forma juridica a </a:t>
            </a:r>
            <a:r>
              <a:rPr lang="ro-RO" altLang="en-US" sz="1867" dirty="0" err="1">
                <a:solidFill>
                  <a:schemeClr val="tx1"/>
                </a:solidFill>
              </a:rPr>
              <a:t>societatii</a:t>
            </a:r>
            <a:r>
              <a:rPr lang="ro-RO" altLang="en-US" sz="1867" dirty="0">
                <a:solidFill>
                  <a:schemeClr val="tx1"/>
                </a:solidFill>
              </a:rPr>
              <a:t> comerciale; </a:t>
            </a:r>
            <a:endParaRPr lang="en-US" altLang="en-US" sz="1867" dirty="0">
              <a:solidFill>
                <a:schemeClr val="tx1"/>
              </a:solidFill>
            </a:endParaRPr>
          </a:p>
          <a:p>
            <a:pPr lvl="1">
              <a:spcBef>
                <a:spcPts val="0"/>
              </a:spcBef>
              <a:spcAft>
                <a:spcPts val="0"/>
              </a:spcAft>
            </a:pPr>
            <a:r>
              <a:rPr lang="ro-RO" altLang="en-US" sz="1867" dirty="0">
                <a:solidFill>
                  <a:schemeClr val="tx1"/>
                </a:solidFill>
              </a:rPr>
              <a:t>adresa sediului social al </a:t>
            </a:r>
            <a:r>
              <a:rPr lang="ro-RO" altLang="en-US" sz="1867" dirty="0" err="1">
                <a:solidFill>
                  <a:schemeClr val="tx1"/>
                </a:solidFill>
              </a:rPr>
              <a:t>societatii</a:t>
            </a:r>
            <a:r>
              <a:rPr lang="ro-RO" altLang="en-US" sz="1867" dirty="0">
                <a:solidFill>
                  <a:schemeClr val="tx1"/>
                </a:solidFill>
              </a:rPr>
              <a:t> comerciale; </a:t>
            </a:r>
            <a:endParaRPr lang="en-US" altLang="en-US" sz="1867" dirty="0">
              <a:solidFill>
                <a:schemeClr val="tx1"/>
              </a:solidFill>
            </a:endParaRPr>
          </a:p>
          <a:p>
            <a:pPr lvl="1">
              <a:spcBef>
                <a:spcPts val="0"/>
              </a:spcBef>
              <a:spcAft>
                <a:spcPts val="0"/>
              </a:spcAft>
            </a:pPr>
            <a:r>
              <a:rPr lang="ro-RO" altLang="en-US" sz="1867" dirty="0">
                <a:solidFill>
                  <a:schemeClr val="tx1"/>
                </a:solidFill>
              </a:rPr>
              <a:t>sediile secundare care se vor </a:t>
            </a:r>
            <a:r>
              <a:rPr lang="ro-RO" altLang="en-US" sz="1867" dirty="0" err="1">
                <a:solidFill>
                  <a:schemeClr val="tx1"/>
                </a:solidFill>
              </a:rPr>
              <a:t>gasi</a:t>
            </a:r>
            <a:r>
              <a:rPr lang="ro-RO" altLang="en-US" sz="1867" dirty="0">
                <a:solidFill>
                  <a:schemeClr val="tx1"/>
                </a:solidFill>
              </a:rPr>
              <a:t> in structura organizatorica si </a:t>
            </a:r>
            <a:r>
              <a:rPr lang="ro-RO" altLang="en-US" sz="1867" dirty="0" err="1">
                <a:solidFill>
                  <a:schemeClr val="tx1"/>
                </a:solidFill>
              </a:rPr>
              <a:t>functionala</a:t>
            </a:r>
            <a:r>
              <a:rPr lang="en-US" altLang="en-US" sz="1867" dirty="0">
                <a:solidFill>
                  <a:schemeClr val="tx1"/>
                </a:solidFill>
              </a:rPr>
              <a:t>;</a:t>
            </a:r>
          </a:p>
          <a:p>
            <a:pPr lvl="1">
              <a:spcBef>
                <a:spcPts val="0"/>
              </a:spcBef>
              <a:spcAft>
                <a:spcPts val="0"/>
              </a:spcAft>
            </a:pPr>
            <a:r>
              <a:rPr lang="ro-RO" altLang="en-US" sz="1867" dirty="0">
                <a:solidFill>
                  <a:schemeClr val="tx1"/>
                </a:solidFill>
              </a:rPr>
              <a:t>modalitatea in care se constituie patrimoniul </a:t>
            </a:r>
            <a:r>
              <a:rPr lang="ro-RO" altLang="en-US" sz="1867" dirty="0" err="1">
                <a:solidFill>
                  <a:schemeClr val="tx1"/>
                </a:solidFill>
              </a:rPr>
              <a:t>societatii</a:t>
            </a:r>
            <a:r>
              <a:rPr lang="ro-RO" altLang="en-US" sz="1867" dirty="0">
                <a:solidFill>
                  <a:schemeClr val="tx1"/>
                </a:solidFill>
              </a:rPr>
              <a:t> comerciale</a:t>
            </a:r>
            <a:r>
              <a:rPr lang="en-US" altLang="en-US" sz="1867" dirty="0">
                <a:solidFill>
                  <a:schemeClr val="tx1"/>
                </a:solidFill>
              </a:rPr>
              <a:t>;</a:t>
            </a:r>
          </a:p>
          <a:p>
            <a:pPr lvl="1">
              <a:spcBef>
                <a:spcPts val="0"/>
              </a:spcBef>
              <a:spcAft>
                <a:spcPts val="0"/>
              </a:spcAft>
            </a:pPr>
            <a:r>
              <a:rPr lang="ro-RO" altLang="en-US" sz="1867" dirty="0">
                <a:solidFill>
                  <a:schemeClr val="tx1"/>
                </a:solidFill>
              </a:rPr>
              <a:t>modalitatea in care se constituie capitalul social</a:t>
            </a:r>
            <a:r>
              <a:rPr lang="en-US" altLang="en-US" sz="1867" dirty="0">
                <a:solidFill>
                  <a:schemeClr val="tx1"/>
                </a:solidFill>
              </a:rPr>
              <a:t>;</a:t>
            </a:r>
          </a:p>
          <a:p>
            <a:pPr lvl="1">
              <a:spcBef>
                <a:spcPts val="0"/>
              </a:spcBef>
              <a:spcAft>
                <a:spcPts val="0"/>
              </a:spcAft>
            </a:pPr>
            <a:r>
              <a:rPr lang="ro-RO" altLang="en-US" sz="1867" dirty="0">
                <a:solidFill>
                  <a:schemeClr val="tx1"/>
                </a:solidFill>
              </a:rPr>
              <a:t>valoarea nominala a unei </a:t>
            </a:r>
            <a:r>
              <a:rPr lang="ro-RO" altLang="en-US" sz="1867" dirty="0" err="1">
                <a:solidFill>
                  <a:schemeClr val="tx1"/>
                </a:solidFill>
              </a:rPr>
              <a:t>actiuni</a:t>
            </a:r>
            <a:r>
              <a:rPr lang="en-US" altLang="en-US" sz="1867" dirty="0">
                <a:solidFill>
                  <a:schemeClr val="tx1"/>
                </a:solidFill>
              </a:rPr>
              <a:t>;</a:t>
            </a:r>
          </a:p>
          <a:p>
            <a:pPr lvl="1">
              <a:spcBef>
                <a:spcPts val="0"/>
              </a:spcBef>
              <a:spcAft>
                <a:spcPts val="0"/>
              </a:spcAft>
            </a:pPr>
            <a:r>
              <a:rPr lang="ro-RO" altLang="en-US" sz="1867" dirty="0" err="1">
                <a:solidFill>
                  <a:schemeClr val="tx1"/>
                </a:solidFill>
              </a:rPr>
              <a:t>asociatii</a:t>
            </a:r>
            <a:r>
              <a:rPr lang="ro-RO" altLang="en-US" sz="1867" dirty="0">
                <a:solidFill>
                  <a:schemeClr val="tx1"/>
                </a:solidFill>
              </a:rPr>
              <a:t> </a:t>
            </a:r>
            <a:r>
              <a:rPr lang="ro-RO" altLang="en-US" sz="1867" dirty="0" err="1">
                <a:solidFill>
                  <a:schemeClr val="tx1"/>
                </a:solidFill>
              </a:rPr>
              <a:t>societatii</a:t>
            </a:r>
            <a:r>
              <a:rPr lang="ro-RO" altLang="en-US" sz="1867" dirty="0">
                <a:solidFill>
                  <a:schemeClr val="tx1"/>
                </a:solidFill>
              </a:rPr>
              <a:t> comerciale rezultate din transformarea regiei autonome;</a:t>
            </a:r>
            <a:endParaRPr lang="en-US" altLang="en-US" sz="1867" dirty="0">
              <a:solidFill>
                <a:schemeClr val="tx1"/>
              </a:solidFill>
            </a:endParaRPr>
          </a:p>
          <a:p>
            <a:pPr lvl="1">
              <a:spcBef>
                <a:spcPts val="0"/>
              </a:spcBef>
              <a:spcAft>
                <a:spcPts val="0"/>
              </a:spcAft>
            </a:pPr>
            <a:r>
              <a:rPr lang="ro-RO" altLang="en-US" sz="1867" dirty="0">
                <a:solidFill>
                  <a:schemeClr val="tx1"/>
                </a:solidFill>
              </a:rPr>
              <a:t>preluarea tuturor drepturilor si  tuturor </a:t>
            </a:r>
            <a:r>
              <a:rPr lang="ro-RO" altLang="en-US" sz="1867" dirty="0" err="1">
                <a:solidFill>
                  <a:schemeClr val="tx1"/>
                </a:solidFill>
              </a:rPr>
              <a:t>obligatiilor</a:t>
            </a:r>
            <a:r>
              <a:rPr lang="ro-RO" altLang="en-US" sz="1867" dirty="0">
                <a:solidFill>
                  <a:schemeClr val="tx1"/>
                </a:solidFill>
              </a:rPr>
              <a:t> regiei; </a:t>
            </a:r>
            <a:endParaRPr lang="en-US" altLang="en-US" sz="1867" dirty="0">
              <a:solidFill>
                <a:schemeClr val="tx1"/>
              </a:solidFill>
            </a:endParaRPr>
          </a:p>
          <a:p>
            <a:pPr lvl="1">
              <a:spcBef>
                <a:spcPts val="0"/>
              </a:spcBef>
              <a:spcAft>
                <a:spcPts val="0"/>
              </a:spcAft>
            </a:pPr>
            <a:r>
              <a:rPr lang="ro-RO" altLang="en-US" sz="1867" dirty="0">
                <a:solidFill>
                  <a:schemeClr val="tx1"/>
                </a:solidFill>
              </a:rPr>
              <a:t>identificarea bunurilor din patrimoniul regiei asupra </a:t>
            </a:r>
            <a:r>
              <a:rPr lang="ro-RO" altLang="en-US" sz="1867" dirty="0" err="1">
                <a:solidFill>
                  <a:schemeClr val="tx1"/>
                </a:solidFill>
              </a:rPr>
              <a:t>caror</a:t>
            </a:r>
            <a:r>
              <a:rPr lang="ro-RO" altLang="en-US" sz="1867" dirty="0">
                <a:solidFill>
                  <a:schemeClr val="tx1"/>
                </a:solidFill>
              </a:rPr>
              <a:t> societatea comerciala va </a:t>
            </a:r>
            <a:r>
              <a:rPr lang="ro-RO" altLang="en-US" sz="1867" dirty="0" err="1">
                <a:solidFill>
                  <a:schemeClr val="tx1"/>
                </a:solidFill>
              </a:rPr>
              <a:t>dobandi</a:t>
            </a:r>
            <a:r>
              <a:rPr lang="ro-RO" altLang="en-US" sz="1867" dirty="0">
                <a:solidFill>
                  <a:schemeClr val="tx1"/>
                </a:solidFill>
              </a:rPr>
              <a:t> dreptul de proprietate</a:t>
            </a:r>
            <a:r>
              <a:rPr lang="en-US" altLang="en-US" sz="1867" dirty="0">
                <a:solidFill>
                  <a:schemeClr val="tx1"/>
                </a:solidFill>
              </a:rPr>
              <a:t>;</a:t>
            </a:r>
          </a:p>
          <a:p>
            <a:pPr lvl="1">
              <a:spcBef>
                <a:spcPts val="0"/>
              </a:spcBef>
              <a:spcAft>
                <a:spcPts val="0"/>
              </a:spcAft>
            </a:pPr>
            <a:r>
              <a:rPr lang="ro-RO" altLang="en-US" sz="1867" dirty="0">
                <a:solidFill>
                  <a:schemeClr val="tx1"/>
                </a:solidFill>
              </a:rPr>
              <a:t>obiectul de activitate al </a:t>
            </a:r>
            <a:r>
              <a:rPr lang="en-US" altLang="en-US" sz="1867" dirty="0" err="1">
                <a:solidFill>
                  <a:schemeClr val="tx1"/>
                </a:solidFill>
              </a:rPr>
              <a:t>noii</a:t>
            </a:r>
            <a:r>
              <a:rPr lang="en-US" altLang="en-US" sz="1867" dirty="0">
                <a:solidFill>
                  <a:schemeClr val="tx1"/>
                </a:solidFill>
              </a:rPr>
              <a:t> </a:t>
            </a:r>
            <a:r>
              <a:rPr lang="ro-RO" altLang="en-US" sz="1867" dirty="0" err="1">
                <a:solidFill>
                  <a:schemeClr val="tx1"/>
                </a:solidFill>
              </a:rPr>
              <a:t>societati</a:t>
            </a:r>
            <a:r>
              <a:rPr lang="ro-RO" altLang="en-US" sz="1867" dirty="0">
                <a:solidFill>
                  <a:schemeClr val="tx1"/>
                </a:solidFill>
              </a:rPr>
              <a:t> comerciale</a:t>
            </a:r>
            <a:r>
              <a:rPr lang="en-US" altLang="en-US" sz="1867" dirty="0">
                <a:solidFill>
                  <a:schemeClr val="tx1"/>
                </a:solidFill>
              </a:rPr>
              <a:t>;</a:t>
            </a:r>
          </a:p>
          <a:p>
            <a:pPr lvl="1">
              <a:spcBef>
                <a:spcPts val="0"/>
              </a:spcBef>
              <a:spcAft>
                <a:spcPts val="0"/>
              </a:spcAft>
            </a:pPr>
            <a:r>
              <a:rPr lang="ro-RO" altLang="en-US" sz="1867" dirty="0" err="1">
                <a:solidFill>
                  <a:schemeClr val="tx1"/>
                </a:solidFill>
              </a:rPr>
              <a:t>obligatia</a:t>
            </a:r>
            <a:r>
              <a:rPr lang="ro-RO" altLang="en-US" sz="1867" dirty="0">
                <a:solidFill>
                  <a:schemeClr val="tx1"/>
                </a:solidFill>
              </a:rPr>
              <a:t> </a:t>
            </a:r>
            <a:r>
              <a:rPr lang="ro-RO" altLang="en-US" sz="1867" dirty="0" err="1">
                <a:solidFill>
                  <a:schemeClr val="tx1"/>
                </a:solidFill>
              </a:rPr>
              <a:t>incheierii</a:t>
            </a:r>
            <a:r>
              <a:rPr lang="ro-RO" altLang="en-US" sz="1867" dirty="0">
                <a:solidFill>
                  <a:schemeClr val="tx1"/>
                </a:solidFill>
              </a:rPr>
              <a:t> contractului de delegare a gestiunii serviciilor publice prin concesiune</a:t>
            </a:r>
            <a:r>
              <a:rPr lang="en-US" altLang="en-US" sz="1867" dirty="0">
                <a:solidFill>
                  <a:schemeClr val="tx1"/>
                </a:solidFill>
              </a:rPr>
              <a:t>;</a:t>
            </a:r>
          </a:p>
          <a:p>
            <a:pPr lvl="1">
              <a:spcBef>
                <a:spcPts val="0"/>
              </a:spcBef>
              <a:spcAft>
                <a:spcPts val="0"/>
              </a:spcAft>
            </a:pPr>
            <a:r>
              <a:rPr lang="ro-RO" altLang="en-US" sz="1867" dirty="0">
                <a:solidFill>
                  <a:schemeClr val="tx1"/>
                </a:solidFill>
              </a:rPr>
              <a:t>componenta organelor de conducere ale </a:t>
            </a:r>
            <a:r>
              <a:rPr lang="ro-RO" altLang="en-US" sz="1867" dirty="0" err="1">
                <a:solidFill>
                  <a:schemeClr val="tx1"/>
                </a:solidFill>
              </a:rPr>
              <a:t>societatii</a:t>
            </a:r>
            <a:r>
              <a:rPr lang="ro-RO" altLang="en-US" sz="1867" dirty="0">
                <a:solidFill>
                  <a:schemeClr val="tx1"/>
                </a:solidFill>
              </a:rPr>
              <a:t> rezultate din reorganizarea regiei; </a:t>
            </a:r>
            <a:endParaRPr lang="en-US" altLang="en-US" sz="1867" dirty="0">
              <a:solidFill>
                <a:schemeClr val="tx1"/>
              </a:solidFill>
            </a:endParaRPr>
          </a:p>
          <a:p>
            <a:pPr lvl="1">
              <a:spcBef>
                <a:spcPts val="0"/>
              </a:spcBef>
              <a:spcAft>
                <a:spcPts val="0"/>
              </a:spcAft>
            </a:pPr>
            <a:r>
              <a:rPr lang="ro-RO" altLang="en-US" sz="1867" dirty="0">
                <a:solidFill>
                  <a:schemeClr val="tx1"/>
                </a:solidFill>
              </a:rPr>
              <a:t>preluarea personalului regiei de </a:t>
            </a:r>
            <a:r>
              <a:rPr lang="ro-RO" altLang="en-US" sz="1867" dirty="0" err="1">
                <a:solidFill>
                  <a:schemeClr val="tx1"/>
                </a:solidFill>
              </a:rPr>
              <a:t>catre</a:t>
            </a:r>
            <a:r>
              <a:rPr lang="ro-RO" altLang="en-US" sz="1867" dirty="0">
                <a:solidFill>
                  <a:schemeClr val="tx1"/>
                </a:solidFill>
              </a:rPr>
              <a:t> societatea comerciala si data la care are loc transferul</a:t>
            </a:r>
            <a:r>
              <a:rPr lang="en-US" altLang="en-US" sz="1867" dirty="0">
                <a:solidFill>
                  <a:schemeClr val="tx1"/>
                </a:solidFill>
              </a:rPr>
              <a:t>;</a:t>
            </a:r>
          </a:p>
          <a:p>
            <a:pPr lvl="1">
              <a:spcBef>
                <a:spcPts val="0"/>
              </a:spcBef>
              <a:spcAft>
                <a:spcPts val="0"/>
              </a:spcAft>
            </a:pPr>
            <a:r>
              <a:rPr lang="en-US" altLang="en-US" sz="1867" dirty="0" err="1">
                <a:solidFill>
                  <a:schemeClr val="tx1"/>
                </a:solidFill>
              </a:rPr>
              <a:t>declaratie</a:t>
            </a:r>
            <a:r>
              <a:rPr lang="en-US" altLang="en-US" sz="1867" dirty="0">
                <a:solidFill>
                  <a:schemeClr val="tx1"/>
                </a:solidFill>
              </a:rPr>
              <a:t> </a:t>
            </a:r>
            <a:r>
              <a:rPr lang="ro-RO" altLang="en-US" sz="1867" dirty="0">
                <a:solidFill>
                  <a:schemeClr val="tx1"/>
                </a:solidFill>
              </a:rPr>
              <a:t>privind </a:t>
            </a:r>
            <a:r>
              <a:rPr lang="ro-RO" altLang="en-US" sz="1867" dirty="0" err="1">
                <a:solidFill>
                  <a:schemeClr val="tx1"/>
                </a:solidFill>
              </a:rPr>
              <a:t>incetarea</a:t>
            </a:r>
            <a:r>
              <a:rPr lang="ro-RO" altLang="en-US" sz="1867" dirty="0">
                <a:solidFill>
                  <a:schemeClr val="tx1"/>
                </a:solidFill>
              </a:rPr>
              <a:t> </a:t>
            </a:r>
            <a:r>
              <a:rPr lang="ro-RO" altLang="en-US" sz="1867" dirty="0" err="1">
                <a:solidFill>
                  <a:schemeClr val="tx1"/>
                </a:solidFill>
              </a:rPr>
              <a:t>aplicabilitatii</a:t>
            </a:r>
            <a:r>
              <a:rPr lang="ro-RO" altLang="en-US" sz="1867" dirty="0">
                <a:solidFill>
                  <a:schemeClr val="tx1"/>
                </a:solidFill>
              </a:rPr>
              <a:t> </a:t>
            </a:r>
            <a:r>
              <a:rPr lang="ro-RO" altLang="en-US" sz="1867" dirty="0" err="1">
                <a:solidFill>
                  <a:schemeClr val="tx1"/>
                </a:solidFill>
              </a:rPr>
              <a:t>oricaror</a:t>
            </a:r>
            <a:r>
              <a:rPr lang="ro-RO" altLang="en-US" sz="1867" dirty="0">
                <a:solidFill>
                  <a:schemeClr val="tx1"/>
                </a:solidFill>
              </a:rPr>
              <a:t> prevederi legale referitoare la RAJAC Iasi</a:t>
            </a:r>
            <a:r>
              <a:rPr lang="en-US" altLang="en-US" sz="1867" dirty="0">
                <a:solidFill>
                  <a:schemeClr val="tx1"/>
                </a:solidFill>
              </a:rPr>
              <a:t>.</a:t>
            </a:r>
          </a:p>
          <a:p>
            <a:pPr lvl="1"/>
            <a:endParaRPr lang="en-US" altLang="en-US" sz="1867" dirty="0">
              <a:solidFill>
                <a:schemeClr val="tx1"/>
              </a:solidFill>
            </a:endParaRPr>
          </a:p>
        </p:txBody>
      </p:sp>
    </p:spTree>
    <p:extLst>
      <p:ext uri="{BB962C8B-B14F-4D97-AF65-F5344CB8AC3E}">
        <p14:creationId xmlns:p14="http://schemas.microsoft.com/office/powerpoint/2010/main" val="6087477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2910997" y="1285404"/>
            <a:ext cx="6388100" cy="619125"/>
          </a:xfrm>
          <a:prstGeom prst="rect">
            <a:avLst/>
          </a:prstGeom>
        </p:spPr>
        <p:txBody>
          <a:bodyPr>
            <a:normAutofit/>
          </a:bodyPr>
          <a:lstStyle/>
          <a:p>
            <a:r>
              <a:rPr lang="ro-RO" altLang="en-US" b="1" dirty="0">
                <a:solidFill>
                  <a:srgbClr val="00B050"/>
                </a:solidFill>
              </a:rPr>
              <a:t>Reorganizare</a:t>
            </a:r>
            <a:r>
              <a:rPr lang="en-US" altLang="en-US" b="1" dirty="0">
                <a:solidFill>
                  <a:srgbClr val="00B050"/>
                </a:solidFill>
              </a:rPr>
              <a:t>a</a:t>
            </a:r>
            <a:r>
              <a:rPr lang="ro-RO" altLang="en-US" b="1" dirty="0">
                <a:solidFill>
                  <a:srgbClr val="00B050"/>
                </a:solidFill>
              </a:rPr>
              <a:t> in societate comerciala</a:t>
            </a:r>
            <a:r>
              <a:rPr lang="en-US" altLang="en-US" b="1" dirty="0">
                <a:solidFill>
                  <a:srgbClr val="00B050"/>
                </a:solidFill>
              </a:rPr>
              <a:t> (2)</a:t>
            </a:r>
          </a:p>
        </p:txBody>
      </p:sp>
      <p:sp>
        <p:nvSpPr>
          <p:cNvPr id="7" name="Content Placeholder 2"/>
          <p:cNvSpPr>
            <a:spLocks noGrp="1"/>
          </p:cNvSpPr>
          <p:nvPr>
            <p:ph idx="4294967295"/>
          </p:nvPr>
        </p:nvSpPr>
        <p:spPr>
          <a:xfrm>
            <a:off x="613309" y="1941243"/>
            <a:ext cx="10972800" cy="4564062"/>
          </a:xfrm>
          <a:prstGeom prst="rect">
            <a:avLst/>
          </a:prstGeom>
        </p:spPr>
        <p:txBody>
          <a:bodyPr/>
          <a:lstStyle/>
          <a:p>
            <a:r>
              <a:rPr lang="ro-RO" altLang="en-US" sz="2133" dirty="0">
                <a:solidFill>
                  <a:schemeClr val="tx1"/>
                </a:solidFill>
              </a:rPr>
              <a:t>Stabilirea </a:t>
            </a:r>
            <a:r>
              <a:rPr lang="ro-RO" altLang="en-US" sz="2133" b="1" dirty="0">
                <a:solidFill>
                  <a:schemeClr val="tx1"/>
                </a:solidFill>
              </a:rPr>
              <a:t>(sau nu)</a:t>
            </a:r>
            <a:r>
              <a:rPr lang="ro-RO" altLang="en-US" sz="2133" dirty="0">
                <a:solidFill>
                  <a:schemeClr val="tx1"/>
                </a:solidFill>
              </a:rPr>
              <a:t> a unui prag minim de participare la capitalul social al noii </a:t>
            </a:r>
            <a:r>
              <a:rPr lang="ro-RO" altLang="en-US" sz="2133" dirty="0" err="1">
                <a:solidFill>
                  <a:schemeClr val="tx1"/>
                </a:solidFill>
              </a:rPr>
              <a:t>societati</a:t>
            </a:r>
            <a:r>
              <a:rPr lang="ro-RO" altLang="en-US" sz="2133" dirty="0">
                <a:solidFill>
                  <a:schemeClr val="tx1"/>
                </a:solidFill>
              </a:rPr>
              <a:t> a </a:t>
            </a:r>
            <a:r>
              <a:rPr lang="ro-RO" altLang="en-US" sz="2133" dirty="0" err="1">
                <a:solidFill>
                  <a:schemeClr val="tx1"/>
                </a:solidFill>
              </a:rPr>
              <a:t>autoritatilor</a:t>
            </a:r>
            <a:r>
              <a:rPr lang="ro-RO" altLang="en-US" sz="2133" dirty="0">
                <a:solidFill>
                  <a:schemeClr val="tx1"/>
                </a:solidFill>
              </a:rPr>
              <a:t> administrativ</a:t>
            </a:r>
            <a:r>
              <a:rPr lang="en-US" altLang="en-US" sz="2133" dirty="0">
                <a:solidFill>
                  <a:schemeClr val="tx1"/>
                </a:solidFill>
              </a:rPr>
              <a:t>;</a:t>
            </a:r>
          </a:p>
          <a:p>
            <a:r>
              <a:rPr lang="ro-RO" altLang="en-US" sz="2133" dirty="0">
                <a:solidFill>
                  <a:schemeClr val="tx1"/>
                </a:solidFill>
              </a:rPr>
              <a:t>Adoptarea de </a:t>
            </a:r>
            <a:r>
              <a:rPr lang="ro-RO" altLang="en-US" sz="2133" dirty="0" err="1">
                <a:solidFill>
                  <a:schemeClr val="tx1"/>
                </a:solidFill>
              </a:rPr>
              <a:t>catre</a:t>
            </a:r>
            <a:r>
              <a:rPr lang="ro-RO" altLang="en-US" sz="2133" dirty="0">
                <a:solidFill>
                  <a:schemeClr val="tx1"/>
                </a:solidFill>
              </a:rPr>
              <a:t> </a:t>
            </a:r>
            <a:r>
              <a:rPr lang="ro-RO" altLang="en-US" sz="2133" dirty="0" err="1">
                <a:solidFill>
                  <a:schemeClr val="tx1"/>
                </a:solidFill>
              </a:rPr>
              <a:t>autoritatile</a:t>
            </a:r>
            <a:r>
              <a:rPr lang="ro-RO" altLang="en-US" sz="2133" dirty="0">
                <a:solidFill>
                  <a:schemeClr val="tx1"/>
                </a:solidFill>
              </a:rPr>
              <a:t> </a:t>
            </a:r>
            <a:r>
              <a:rPr lang="ro-RO" altLang="en-US" sz="2133" dirty="0" err="1">
                <a:solidFill>
                  <a:schemeClr val="tx1"/>
                </a:solidFill>
              </a:rPr>
              <a:t>administratiei</a:t>
            </a:r>
            <a:r>
              <a:rPr lang="ro-RO" altLang="en-US" sz="2133" dirty="0">
                <a:solidFill>
                  <a:schemeClr val="tx1"/>
                </a:solidFill>
              </a:rPr>
              <a:t> publice locale, membre ale </a:t>
            </a:r>
            <a:r>
              <a:rPr lang="ro-RO" altLang="en-US" sz="2133" dirty="0" err="1">
                <a:solidFill>
                  <a:schemeClr val="tx1"/>
                </a:solidFill>
              </a:rPr>
              <a:t>Asociatiei</a:t>
            </a:r>
            <a:r>
              <a:rPr lang="ro-RO" altLang="en-US" sz="2133" dirty="0">
                <a:solidFill>
                  <a:schemeClr val="tx1"/>
                </a:solidFill>
              </a:rPr>
              <a:t>, de </a:t>
            </a:r>
            <a:r>
              <a:rPr lang="ro-RO" altLang="en-US" sz="2133" dirty="0" err="1">
                <a:solidFill>
                  <a:schemeClr val="tx1"/>
                </a:solidFill>
              </a:rPr>
              <a:t>hotarari</a:t>
            </a:r>
            <a:r>
              <a:rPr lang="ro-RO" altLang="en-US" sz="2133" dirty="0">
                <a:solidFill>
                  <a:schemeClr val="tx1"/>
                </a:solidFill>
              </a:rPr>
              <a:t> privind (i) delegarea in mod direct a gestiunii serviciului public de alimentare cu apa si de canalizare </a:t>
            </a:r>
            <a:r>
              <a:rPr lang="ro-RO" altLang="en-US" sz="2133" dirty="0" err="1">
                <a:solidFill>
                  <a:schemeClr val="tx1"/>
                </a:solidFill>
              </a:rPr>
              <a:t>catre</a:t>
            </a:r>
            <a:r>
              <a:rPr lang="ro-RO" altLang="en-US" sz="2133" dirty="0">
                <a:solidFill>
                  <a:schemeClr val="tx1"/>
                </a:solidFill>
              </a:rPr>
              <a:t> viitoarea societate, (ii) </a:t>
            </a:r>
            <a:r>
              <a:rPr lang="ro-RO" altLang="en-US" sz="2133" dirty="0" err="1">
                <a:solidFill>
                  <a:schemeClr val="tx1"/>
                </a:solidFill>
              </a:rPr>
              <a:t>imputernicirea</a:t>
            </a:r>
            <a:r>
              <a:rPr lang="ro-RO" altLang="en-US" sz="2133" dirty="0">
                <a:solidFill>
                  <a:schemeClr val="tx1"/>
                </a:solidFill>
              </a:rPr>
              <a:t> ordonatorilor principali de credite pentru negocierea si/sau semnarea unor </a:t>
            </a:r>
            <a:r>
              <a:rPr lang="ro-RO" altLang="en-US" sz="2133" dirty="0" err="1">
                <a:solidFill>
                  <a:schemeClr val="tx1"/>
                </a:solidFill>
              </a:rPr>
              <a:t>conventii</a:t>
            </a:r>
            <a:r>
              <a:rPr lang="ro-RO" altLang="en-US" sz="2133" dirty="0">
                <a:solidFill>
                  <a:schemeClr val="tx1"/>
                </a:solidFill>
              </a:rPr>
              <a:t> de participare la formarea operatorului regional, daca este cazul.</a:t>
            </a:r>
            <a:endParaRPr lang="en-US" altLang="en-US" sz="2133" dirty="0">
              <a:solidFill>
                <a:schemeClr val="tx1"/>
              </a:solidFill>
            </a:endParaRPr>
          </a:p>
          <a:p>
            <a:r>
              <a:rPr lang="ro-RO" altLang="en-US" sz="2133" dirty="0">
                <a:solidFill>
                  <a:schemeClr val="tx1"/>
                </a:solidFill>
              </a:rPr>
              <a:t>In cazul in care se </a:t>
            </a:r>
            <a:r>
              <a:rPr lang="ro-RO" altLang="en-US" sz="2133" dirty="0" err="1">
                <a:solidFill>
                  <a:schemeClr val="tx1"/>
                </a:solidFill>
              </a:rPr>
              <a:t>stabileste</a:t>
            </a:r>
            <a:r>
              <a:rPr lang="ro-RO" altLang="en-US" sz="2133" dirty="0">
                <a:solidFill>
                  <a:schemeClr val="tx1"/>
                </a:solidFill>
              </a:rPr>
              <a:t> componenta </a:t>
            </a:r>
            <a:r>
              <a:rPr lang="ro-RO" altLang="en-US" sz="2133" dirty="0" err="1">
                <a:solidFill>
                  <a:schemeClr val="tx1"/>
                </a:solidFill>
              </a:rPr>
              <a:t>actionariatului</a:t>
            </a:r>
            <a:r>
              <a:rPr lang="ro-RO" altLang="en-US" sz="2133" dirty="0">
                <a:solidFill>
                  <a:schemeClr val="tx1"/>
                </a:solidFill>
              </a:rPr>
              <a:t> pentru noua societate, se va </a:t>
            </a:r>
            <a:r>
              <a:rPr lang="ro-RO" altLang="en-US" sz="2133" dirty="0" err="1">
                <a:solidFill>
                  <a:schemeClr val="tx1"/>
                </a:solidFill>
              </a:rPr>
              <a:t>incheia</a:t>
            </a:r>
            <a:r>
              <a:rPr lang="ro-RO" altLang="en-US" sz="2133" dirty="0">
                <a:solidFill>
                  <a:schemeClr val="tx1"/>
                </a:solidFill>
              </a:rPr>
              <a:t> o </a:t>
            </a:r>
            <a:r>
              <a:rPr lang="ro-RO" altLang="en-US" sz="2133" dirty="0" err="1">
                <a:solidFill>
                  <a:schemeClr val="tx1"/>
                </a:solidFill>
              </a:rPr>
              <a:t>conventie</a:t>
            </a:r>
            <a:r>
              <a:rPr lang="ro-RO" altLang="en-US" sz="2133" dirty="0">
                <a:solidFill>
                  <a:schemeClr val="tx1"/>
                </a:solidFill>
              </a:rPr>
              <a:t> prin care se va stabili participarea </a:t>
            </a:r>
            <a:r>
              <a:rPr lang="ro-RO" altLang="en-US" sz="2133" dirty="0" err="1">
                <a:solidFill>
                  <a:schemeClr val="tx1"/>
                </a:solidFill>
              </a:rPr>
              <a:t>fiecarei</a:t>
            </a:r>
            <a:r>
              <a:rPr lang="ro-RO" altLang="en-US" sz="2133" dirty="0">
                <a:solidFill>
                  <a:schemeClr val="tx1"/>
                </a:solidFill>
              </a:rPr>
              <a:t> </a:t>
            </a:r>
            <a:r>
              <a:rPr lang="ro-RO" altLang="en-US" sz="2133" dirty="0" err="1">
                <a:solidFill>
                  <a:schemeClr val="tx1"/>
                </a:solidFill>
              </a:rPr>
              <a:t>unitati</a:t>
            </a:r>
            <a:r>
              <a:rPr lang="ro-RO" altLang="en-US" sz="2133" dirty="0">
                <a:solidFill>
                  <a:schemeClr val="tx1"/>
                </a:solidFill>
              </a:rPr>
              <a:t> administrativ-teritoriale la capitalul social al operatorului regional, </a:t>
            </a:r>
            <a:r>
              <a:rPr lang="ro-RO" altLang="en-US" sz="2133" dirty="0" err="1">
                <a:solidFill>
                  <a:schemeClr val="tx1"/>
                </a:solidFill>
              </a:rPr>
              <a:t>conventie</a:t>
            </a:r>
            <a:r>
              <a:rPr lang="ro-RO" altLang="en-US" sz="2133" dirty="0">
                <a:solidFill>
                  <a:schemeClr val="tx1"/>
                </a:solidFill>
              </a:rPr>
              <a:t> care va fi semnata de </a:t>
            </a:r>
            <a:r>
              <a:rPr lang="ro-RO" altLang="en-US" sz="2133" dirty="0" err="1">
                <a:solidFill>
                  <a:schemeClr val="tx1"/>
                </a:solidFill>
              </a:rPr>
              <a:t>toti</a:t>
            </a:r>
            <a:r>
              <a:rPr lang="ro-RO" altLang="en-US" sz="2133" dirty="0">
                <a:solidFill>
                  <a:schemeClr val="tx1"/>
                </a:solidFill>
              </a:rPr>
              <a:t> ordonatorii principali de credite.</a:t>
            </a:r>
            <a:endParaRPr lang="en-US" altLang="en-US" sz="2133" dirty="0">
              <a:solidFill>
                <a:schemeClr val="tx1"/>
              </a:solidFill>
            </a:endParaRPr>
          </a:p>
          <a:p>
            <a:r>
              <a:rPr lang="ro-RO" altLang="en-US" sz="2133" dirty="0">
                <a:solidFill>
                  <a:schemeClr val="tx1"/>
                </a:solidFill>
              </a:rPr>
              <a:t>Elaborarea documentelor privind </a:t>
            </a:r>
            <a:r>
              <a:rPr lang="ro-RO" altLang="en-US" sz="2133" dirty="0" err="1">
                <a:solidFill>
                  <a:schemeClr val="tx1"/>
                </a:solidFill>
              </a:rPr>
              <a:t>infiintarea</a:t>
            </a:r>
            <a:r>
              <a:rPr lang="ro-RO" altLang="en-US" sz="2133" dirty="0">
                <a:solidFill>
                  <a:schemeClr val="tx1"/>
                </a:solidFill>
              </a:rPr>
              <a:t> </a:t>
            </a:r>
            <a:r>
              <a:rPr lang="ro-RO" altLang="en-US" sz="2133" dirty="0" err="1">
                <a:solidFill>
                  <a:schemeClr val="tx1"/>
                </a:solidFill>
              </a:rPr>
              <a:t>societatii</a:t>
            </a:r>
            <a:r>
              <a:rPr lang="ro-RO" altLang="en-US" sz="2133" dirty="0">
                <a:solidFill>
                  <a:schemeClr val="tx1"/>
                </a:solidFill>
              </a:rPr>
              <a:t> comerciale</a:t>
            </a:r>
          </a:p>
        </p:txBody>
      </p:sp>
    </p:spTree>
    <p:extLst>
      <p:ext uri="{BB962C8B-B14F-4D97-AF65-F5344CB8AC3E}">
        <p14:creationId xmlns:p14="http://schemas.microsoft.com/office/powerpoint/2010/main" val="36764510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idx="4294967295"/>
          </p:nvPr>
        </p:nvSpPr>
        <p:spPr>
          <a:xfrm>
            <a:off x="612563" y="1139005"/>
            <a:ext cx="10972800" cy="5419725"/>
          </a:xfrm>
          <a:prstGeom prst="rect">
            <a:avLst/>
          </a:prstGeom>
        </p:spPr>
        <p:txBody>
          <a:bodyPr/>
          <a:lstStyle/>
          <a:p>
            <a:r>
              <a:rPr lang="ro-RO" altLang="en-US" sz="2133" dirty="0" err="1">
                <a:solidFill>
                  <a:schemeClr val="tx1"/>
                </a:solidFill>
              </a:rPr>
              <a:t>Hotararea</a:t>
            </a:r>
            <a:r>
              <a:rPr lang="ro-RO" altLang="en-US" sz="2133" dirty="0">
                <a:solidFill>
                  <a:schemeClr val="tx1"/>
                </a:solidFill>
              </a:rPr>
              <a:t> de aprobare a Actului Constitutiv al </a:t>
            </a:r>
            <a:r>
              <a:rPr lang="ro-RO" altLang="en-US" sz="2133" dirty="0" err="1">
                <a:solidFill>
                  <a:schemeClr val="tx1"/>
                </a:solidFill>
              </a:rPr>
              <a:t>societatii</a:t>
            </a:r>
            <a:r>
              <a:rPr lang="ro-RO" altLang="en-US" sz="2133" dirty="0">
                <a:solidFill>
                  <a:schemeClr val="tx1"/>
                </a:solidFill>
              </a:rPr>
              <a:t> comerciale rezultate din reorganizarea regiei emisa de </a:t>
            </a:r>
            <a:r>
              <a:rPr lang="ro-RO" altLang="en-US" sz="2133" dirty="0" err="1">
                <a:solidFill>
                  <a:schemeClr val="tx1"/>
                </a:solidFill>
              </a:rPr>
              <a:t>catre</a:t>
            </a:r>
            <a:r>
              <a:rPr lang="ro-RO" altLang="en-US" sz="2133" dirty="0">
                <a:solidFill>
                  <a:schemeClr val="tx1"/>
                </a:solidFill>
              </a:rPr>
              <a:t> </a:t>
            </a:r>
            <a:r>
              <a:rPr lang="ro-RO" altLang="en-US" sz="2133" dirty="0" err="1">
                <a:solidFill>
                  <a:schemeClr val="tx1"/>
                </a:solidFill>
              </a:rPr>
              <a:t>autoritatile</a:t>
            </a:r>
            <a:r>
              <a:rPr lang="ro-RO" altLang="en-US" sz="2133" dirty="0">
                <a:solidFill>
                  <a:schemeClr val="tx1"/>
                </a:solidFill>
              </a:rPr>
              <a:t> locale ale </a:t>
            </a:r>
            <a:r>
              <a:rPr lang="ro-RO" altLang="en-US" sz="2133" dirty="0" err="1">
                <a:solidFill>
                  <a:schemeClr val="tx1"/>
                </a:solidFill>
              </a:rPr>
              <a:t>unitatilor</a:t>
            </a:r>
            <a:r>
              <a:rPr lang="ro-RO" altLang="en-US" sz="2133" dirty="0">
                <a:solidFill>
                  <a:schemeClr val="tx1"/>
                </a:solidFill>
              </a:rPr>
              <a:t> administrativ-teritoriale participante, in calitate de </a:t>
            </a:r>
            <a:r>
              <a:rPr lang="ro-RO" altLang="en-US" sz="2133" dirty="0" err="1">
                <a:solidFill>
                  <a:schemeClr val="tx1"/>
                </a:solidFill>
              </a:rPr>
              <a:t>actionari</a:t>
            </a:r>
            <a:r>
              <a:rPr lang="ro-RO" altLang="en-US" sz="2133" dirty="0">
                <a:solidFill>
                  <a:schemeClr val="tx1"/>
                </a:solidFill>
              </a:rPr>
              <a:t>, la capitalul social al viitoarei </a:t>
            </a:r>
            <a:r>
              <a:rPr lang="ro-RO" altLang="en-US" sz="2133" dirty="0" err="1">
                <a:solidFill>
                  <a:schemeClr val="tx1"/>
                </a:solidFill>
              </a:rPr>
              <a:t>societati</a:t>
            </a:r>
            <a:r>
              <a:rPr lang="ro-RO" altLang="en-US" sz="2133" dirty="0">
                <a:solidFill>
                  <a:schemeClr val="tx1"/>
                </a:solidFill>
              </a:rPr>
              <a:t> si  </a:t>
            </a:r>
            <a:r>
              <a:rPr lang="ro-RO" altLang="en-US" sz="2133" dirty="0" err="1">
                <a:solidFill>
                  <a:schemeClr val="tx1"/>
                </a:solidFill>
              </a:rPr>
              <a:t>imputernicirea</a:t>
            </a:r>
            <a:r>
              <a:rPr lang="ro-RO" altLang="en-US" sz="2133" dirty="0">
                <a:solidFill>
                  <a:schemeClr val="tx1"/>
                </a:solidFill>
              </a:rPr>
              <a:t> unui reprezentant pentru semnarea Actului Constitutiv si de numire a unei persoane care sa reprezinte interesele </a:t>
            </a:r>
            <a:r>
              <a:rPr lang="ro-RO" altLang="en-US" sz="2133" dirty="0" err="1">
                <a:solidFill>
                  <a:schemeClr val="tx1"/>
                </a:solidFill>
              </a:rPr>
              <a:t>unitatii</a:t>
            </a:r>
            <a:r>
              <a:rPr lang="ro-RO" altLang="en-US" sz="2133" dirty="0">
                <a:solidFill>
                  <a:schemeClr val="tx1"/>
                </a:solidFill>
              </a:rPr>
              <a:t> administrativ-teritoriale in </a:t>
            </a:r>
            <a:r>
              <a:rPr lang="en-US" altLang="en-US" sz="2133" dirty="0" err="1">
                <a:solidFill>
                  <a:schemeClr val="tx1"/>
                </a:solidFill>
              </a:rPr>
              <a:t>noua</a:t>
            </a:r>
            <a:r>
              <a:rPr lang="en-US" altLang="en-US" sz="2133" dirty="0">
                <a:solidFill>
                  <a:schemeClr val="tx1"/>
                </a:solidFill>
              </a:rPr>
              <a:t> </a:t>
            </a:r>
            <a:r>
              <a:rPr lang="ro-RO" altLang="en-US" sz="2133" dirty="0">
                <a:solidFill>
                  <a:schemeClr val="tx1"/>
                </a:solidFill>
              </a:rPr>
              <a:t>societate.</a:t>
            </a:r>
            <a:endParaRPr lang="en-US" altLang="en-US" sz="2133" dirty="0">
              <a:solidFill>
                <a:schemeClr val="tx1"/>
              </a:solidFill>
            </a:endParaRPr>
          </a:p>
          <a:p>
            <a:r>
              <a:rPr lang="ro-RO" altLang="en-US" sz="2133" dirty="0" err="1">
                <a:solidFill>
                  <a:schemeClr val="tx1"/>
                </a:solidFill>
              </a:rPr>
              <a:t>Indeplinirea</a:t>
            </a:r>
            <a:r>
              <a:rPr lang="ro-RO" altLang="en-US" sz="2133" dirty="0">
                <a:solidFill>
                  <a:schemeClr val="tx1"/>
                </a:solidFill>
              </a:rPr>
              <a:t> procedurii de publicitate a </a:t>
            </a:r>
            <a:r>
              <a:rPr lang="ro-RO" altLang="en-US" sz="2133" dirty="0" err="1">
                <a:solidFill>
                  <a:schemeClr val="tx1"/>
                </a:solidFill>
              </a:rPr>
              <a:t>hotararilor</a:t>
            </a:r>
            <a:r>
              <a:rPr lang="ro-RO" altLang="en-US" sz="2133" dirty="0">
                <a:solidFill>
                  <a:schemeClr val="tx1"/>
                </a:solidFill>
              </a:rPr>
              <a:t> adoptate si informarea publicului cu privire la acestea.</a:t>
            </a:r>
            <a:endParaRPr lang="en-US" altLang="en-US" sz="2133" dirty="0">
              <a:solidFill>
                <a:schemeClr val="tx1"/>
              </a:solidFill>
            </a:endParaRPr>
          </a:p>
          <a:p>
            <a:r>
              <a:rPr lang="ro-RO" altLang="en-US" sz="2133" dirty="0">
                <a:solidFill>
                  <a:schemeClr val="tx1"/>
                </a:solidFill>
              </a:rPr>
              <a:t>Semnarea Actului Constitutiv al </a:t>
            </a:r>
            <a:r>
              <a:rPr lang="ro-RO" altLang="en-US" sz="2133" dirty="0" err="1">
                <a:solidFill>
                  <a:schemeClr val="tx1"/>
                </a:solidFill>
              </a:rPr>
              <a:t>societatii</a:t>
            </a:r>
            <a:r>
              <a:rPr lang="ro-RO" altLang="en-US" sz="2133" dirty="0">
                <a:solidFill>
                  <a:schemeClr val="tx1"/>
                </a:solidFill>
              </a:rPr>
              <a:t> comerciale;</a:t>
            </a:r>
            <a:endParaRPr lang="en-US" altLang="en-US" sz="2133" dirty="0">
              <a:solidFill>
                <a:schemeClr val="tx1"/>
              </a:solidFill>
            </a:endParaRPr>
          </a:p>
          <a:p>
            <a:r>
              <a:rPr lang="ro-RO" altLang="en-US" sz="2133" dirty="0" err="1">
                <a:solidFill>
                  <a:schemeClr val="tx1"/>
                </a:solidFill>
              </a:rPr>
              <a:t>Inregistrarea</a:t>
            </a:r>
            <a:r>
              <a:rPr lang="ro-RO" altLang="en-US" sz="2133" dirty="0">
                <a:solidFill>
                  <a:schemeClr val="tx1"/>
                </a:solidFill>
              </a:rPr>
              <a:t> </a:t>
            </a:r>
            <a:r>
              <a:rPr lang="ro-RO" altLang="en-US" sz="2133" dirty="0" err="1">
                <a:solidFill>
                  <a:schemeClr val="tx1"/>
                </a:solidFill>
              </a:rPr>
              <a:t>societatii</a:t>
            </a:r>
            <a:r>
              <a:rPr lang="ro-RO" altLang="en-US" sz="2133" dirty="0">
                <a:solidFill>
                  <a:schemeClr val="tx1"/>
                </a:solidFill>
              </a:rPr>
              <a:t> comerciale la Oficiul Registrului </a:t>
            </a:r>
            <a:r>
              <a:rPr lang="ro-RO" altLang="en-US" sz="2133" dirty="0" err="1">
                <a:solidFill>
                  <a:schemeClr val="tx1"/>
                </a:solidFill>
              </a:rPr>
              <a:t>Comertului</a:t>
            </a:r>
            <a:r>
              <a:rPr lang="en-US" altLang="en-US" sz="2133" dirty="0">
                <a:solidFill>
                  <a:schemeClr val="tx1"/>
                </a:solidFill>
              </a:rPr>
              <a:t>;</a:t>
            </a:r>
          </a:p>
          <a:p>
            <a:r>
              <a:rPr lang="it-IT" altLang="en-US" sz="2133" dirty="0">
                <a:solidFill>
                  <a:schemeClr val="tx1"/>
                </a:solidFill>
              </a:rPr>
              <a:t>Prin stabilirea unei sume minime pentru fiecare localitate in parte care urmeaza sa vina ca actionar la viitoarea societate le poate determina sa refuze participarea ca actionar, ci numai sa concesioneze serviciul catre societate.</a:t>
            </a:r>
            <a:endParaRPr lang="en-US" altLang="en-US" sz="2133" dirty="0">
              <a:solidFill>
                <a:schemeClr val="tx1"/>
              </a:solidFill>
            </a:endParaRPr>
          </a:p>
        </p:txBody>
      </p:sp>
    </p:spTree>
    <p:extLst>
      <p:ext uri="{BB962C8B-B14F-4D97-AF65-F5344CB8AC3E}">
        <p14:creationId xmlns:p14="http://schemas.microsoft.com/office/powerpoint/2010/main" val="15537656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p:spPr>
      </p:pic>
    </p:spTree>
    <p:extLst>
      <p:ext uri="{BB962C8B-B14F-4D97-AF65-F5344CB8AC3E}">
        <p14:creationId xmlns:p14="http://schemas.microsoft.com/office/powerpoint/2010/main" val="349363840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1595777" y="1244062"/>
            <a:ext cx="9088437" cy="628650"/>
          </a:xfrm>
          <a:prstGeom prst="rect">
            <a:avLst/>
          </a:prstGeom>
        </p:spPr>
        <p:txBody>
          <a:bodyPr/>
          <a:lstStyle/>
          <a:p>
            <a:r>
              <a:rPr lang="ro-RO" altLang="en-US" sz="3200" b="1" dirty="0">
                <a:solidFill>
                  <a:srgbClr val="00B050"/>
                </a:solidFill>
              </a:rPr>
              <a:t>Stabilirea </a:t>
            </a:r>
            <a:r>
              <a:rPr lang="ro-RO" altLang="en-US" sz="3200" b="1" dirty="0" err="1">
                <a:solidFill>
                  <a:srgbClr val="00B050"/>
                </a:solidFill>
              </a:rPr>
              <a:t>participatiei</a:t>
            </a:r>
            <a:r>
              <a:rPr lang="ro-RO" altLang="en-US" sz="3200" b="1" dirty="0">
                <a:solidFill>
                  <a:srgbClr val="00B050"/>
                </a:solidFill>
              </a:rPr>
              <a:t> </a:t>
            </a:r>
            <a:r>
              <a:rPr lang="ro-RO" altLang="en-US" sz="3200" b="1" dirty="0" err="1">
                <a:solidFill>
                  <a:srgbClr val="00B050"/>
                </a:solidFill>
              </a:rPr>
              <a:t>fiecarei</a:t>
            </a:r>
            <a:r>
              <a:rPr lang="ro-RO" altLang="en-US" sz="3200" b="1" dirty="0">
                <a:solidFill>
                  <a:srgbClr val="00B050"/>
                </a:solidFill>
              </a:rPr>
              <a:t> </a:t>
            </a:r>
            <a:r>
              <a:rPr lang="ro-RO" altLang="en-US" sz="3200" b="1" dirty="0" err="1">
                <a:solidFill>
                  <a:srgbClr val="00B050"/>
                </a:solidFill>
              </a:rPr>
              <a:t>autoritati</a:t>
            </a:r>
            <a:r>
              <a:rPr lang="ro-RO" altLang="en-US" sz="3200" b="1" dirty="0">
                <a:solidFill>
                  <a:srgbClr val="00B050"/>
                </a:solidFill>
              </a:rPr>
              <a:t> locale </a:t>
            </a:r>
            <a:endParaRPr lang="en-US" altLang="en-US" sz="3200" b="1" dirty="0">
              <a:solidFill>
                <a:srgbClr val="00B050"/>
              </a:solidFill>
            </a:endParaRPr>
          </a:p>
        </p:txBody>
      </p:sp>
      <p:sp>
        <p:nvSpPr>
          <p:cNvPr id="7" name="Content Placeholder 2"/>
          <p:cNvSpPr>
            <a:spLocks noGrp="1"/>
          </p:cNvSpPr>
          <p:nvPr>
            <p:ph idx="4294967295"/>
          </p:nvPr>
        </p:nvSpPr>
        <p:spPr>
          <a:xfrm>
            <a:off x="310056" y="2005190"/>
            <a:ext cx="11582400" cy="4525963"/>
          </a:xfrm>
          <a:prstGeom prst="rect">
            <a:avLst/>
          </a:prstGeom>
        </p:spPr>
        <p:txBody>
          <a:bodyPr/>
          <a:lstStyle/>
          <a:p>
            <a:pPr marL="342891" indent="-342891">
              <a:defRPr/>
            </a:pPr>
            <a:r>
              <a:rPr lang="en-US" sz="2400" b="1" dirty="0" err="1">
                <a:solidFill>
                  <a:schemeClr val="accent1"/>
                </a:solidFill>
                <a:effectLst>
                  <a:outerShdw blurRad="38100" dist="38100" dir="2700000" algn="tl">
                    <a:srgbClr val="000000">
                      <a:alpha val="43137"/>
                    </a:srgbClr>
                  </a:outerShdw>
                </a:effectLst>
                <a:ea typeface="ＭＳ Ｐゴシック" charset="-128"/>
              </a:rPr>
              <a:t>Criterii</a:t>
            </a:r>
            <a:r>
              <a:rPr lang="en-US" sz="2400" b="1" dirty="0">
                <a:solidFill>
                  <a:schemeClr val="accent1"/>
                </a:solidFill>
                <a:effectLst>
                  <a:outerShdw blurRad="38100" dist="38100" dir="2700000" algn="tl">
                    <a:srgbClr val="000000">
                      <a:alpha val="43137"/>
                    </a:srgbClr>
                  </a:outerShdw>
                </a:effectLst>
                <a:ea typeface="ＭＳ Ｐゴシック" charset="-128"/>
              </a:rPr>
              <a:t>:</a:t>
            </a:r>
          </a:p>
          <a:p>
            <a:pPr lvl="1">
              <a:defRPr/>
            </a:pPr>
            <a:r>
              <a:rPr lang="ro-RO" sz="2400" dirty="0">
                <a:solidFill>
                  <a:srgbClr val="00B050"/>
                </a:solidFill>
                <a:ea typeface="ＭＳ Ｐゴシック" charset="-128"/>
              </a:rPr>
              <a:t>Volumul de apa furnizata in aria de operare a fiecarei unitati administrative teritoriale participante la crearea operatorului regional</a:t>
            </a:r>
            <a:r>
              <a:rPr lang="en-US" sz="2400" dirty="0">
                <a:solidFill>
                  <a:srgbClr val="00B050"/>
                </a:solidFill>
                <a:ea typeface="ＭＳ Ｐゴシック" charset="-128"/>
              </a:rPr>
              <a:t>;</a:t>
            </a:r>
          </a:p>
          <a:p>
            <a:pPr lvl="1">
              <a:defRPr/>
            </a:pPr>
            <a:r>
              <a:rPr lang="ro-RO" sz="2400" b="1" dirty="0">
                <a:solidFill>
                  <a:srgbClr val="FF0000"/>
                </a:solidFill>
                <a:ea typeface="ＭＳ Ｐゴシック" charset="-128"/>
              </a:rPr>
              <a:t>Valoarea patrimoniului </a:t>
            </a:r>
            <a:r>
              <a:rPr lang="en-GB" sz="2400" b="1" dirty="0">
                <a:solidFill>
                  <a:srgbClr val="FF0000"/>
                </a:solidFill>
                <a:ea typeface="ＭＳ Ｐゴシック" charset="-128"/>
              </a:rPr>
              <a:t>a</a:t>
            </a:r>
            <a:r>
              <a:rPr lang="ro-RO" sz="2400" b="1" dirty="0" err="1">
                <a:solidFill>
                  <a:srgbClr val="FF0000"/>
                </a:solidFill>
                <a:ea typeface="ＭＳ Ｐゴシック" charset="-128"/>
              </a:rPr>
              <a:t>flat</a:t>
            </a:r>
            <a:r>
              <a:rPr lang="ro-RO" sz="2400" b="1" dirty="0">
                <a:solidFill>
                  <a:srgbClr val="FF0000"/>
                </a:solidFill>
                <a:ea typeface="ＭＳ Ｐゴシック" charset="-128"/>
              </a:rPr>
              <a:t> la dispozitia operatorului regional (public sau privat)</a:t>
            </a:r>
            <a:r>
              <a:rPr lang="en-US" sz="2400" b="1" dirty="0">
                <a:solidFill>
                  <a:srgbClr val="FF0000"/>
                </a:solidFill>
                <a:ea typeface="ＭＳ Ｐゴシック" charset="-128"/>
              </a:rPr>
              <a:t>.</a:t>
            </a:r>
          </a:p>
          <a:p>
            <a:pPr marL="380990" lvl="1">
              <a:defRPr/>
            </a:pPr>
            <a:r>
              <a:rPr lang="ro-RO" sz="2400" dirty="0">
                <a:solidFill>
                  <a:schemeClr val="tx1"/>
                </a:solidFill>
                <a:effectLst>
                  <a:outerShdw blurRad="38100" dist="38100" dir="2700000" algn="tl">
                    <a:srgbClr val="000000">
                      <a:alpha val="43137"/>
                    </a:srgbClr>
                  </a:outerShdw>
                </a:effectLst>
                <a:ea typeface="ＭＳ Ｐゴシック" charset="-128"/>
                <a:cs typeface="ＭＳ Ｐゴシック" charset="-128"/>
              </a:rPr>
              <a:t>Pentru stabilirea participarii concrete a fiecarei autoritati locale la formarea capitalului social al noii societati comerciale, este de recomandat a se stabili mai intai </a:t>
            </a:r>
            <a:r>
              <a:rPr lang="ro-RO" sz="2400" b="1" u="sng" dirty="0">
                <a:solidFill>
                  <a:schemeClr val="tx1"/>
                </a:solidFill>
                <a:effectLst>
                  <a:outerShdw blurRad="38100" dist="38100" dir="2700000" algn="tl">
                    <a:srgbClr val="000000">
                      <a:alpha val="43137"/>
                    </a:srgbClr>
                  </a:outerShdw>
                </a:effectLst>
                <a:ea typeface="ＭＳ Ｐゴシック" charset="-128"/>
                <a:cs typeface="ＭＳ Ｐゴシック" charset="-128"/>
              </a:rPr>
              <a:t>aportul principalului actionar, in speta Consiliul </a:t>
            </a:r>
            <a:r>
              <a:rPr lang="en-GB" sz="2400" b="1" u="sng" dirty="0">
                <a:solidFill>
                  <a:schemeClr val="tx1"/>
                </a:solidFill>
                <a:effectLst>
                  <a:outerShdw blurRad="38100" dist="38100" dir="2700000" algn="tl">
                    <a:srgbClr val="000000">
                      <a:alpha val="43137"/>
                    </a:srgbClr>
                  </a:outerShdw>
                </a:effectLst>
                <a:ea typeface="ＭＳ Ｐゴシック" charset="-128"/>
                <a:cs typeface="ＭＳ Ｐゴシック" charset="-128"/>
              </a:rPr>
              <a:t>Raional</a:t>
            </a:r>
            <a:r>
              <a:rPr lang="ro-RO" sz="2400" dirty="0">
                <a:solidFill>
                  <a:schemeClr val="tx1"/>
                </a:solidFill>
                <a:effectLst>
                  <a:outerShdw blurRad="38100" dist="38100" dir="2700000" algn="tl">
                    <a:srgbClr val="000000">
                      <a:alpha val="43137"/>
                    </a:srgbClr>
                  </a:outerShdw>
                </a:effectLst>
                <a:ea typeface="ＭＳ Ｐゴシック" charset="-128"/>
                <a:cs typeface="ＭＳ Ｐゴシック" charset="-128"/>
              </a:rPr>
              <a:t>, si apoi, in baza procentelor stabilite anterior prin aplicarea unuia dintre criteriile prevazute mai sus, urmeaza a se stabili contributia fiecarei autoritati locale.</a:t>
            </a:r>
            <a:endParaRPr lang="en-US" sz="2400" dirty="0">
              <a:solidFill>
                <a:schemeClr val="tx1"/>
              </a:solidFill>
              <a:effectLst>
                <a:outerShdw blurRad="38100" dist="38100" dir="2700000" algn="tl">
                  <a:srgbClr val="000000">
                    <a:alpha val="43137"/>
                  </a:srgbClr>
                </a:outerShdw>
              </a:effectLst>
              <a:ea typeface="ＭＳ Ｐゴシック" charset="-128"/>
              <a:cs typeface="ＭＳ Ｐゴシック" charset="-128"/>
            </a:endParaRPr>
          </a:p>
          <a:p>
            <a:pPr lvl="1">
              <a:buFont typeface="Arial" panose="020B0604020202020204" pitchFamily="34" charset="0"/>
              <a:buNone/>
              <a:defRPr/>
            </a:pPr>
            <a:endParaRPr lang="en-US" sz="2400" dirty="0">
              <a:solidFill>
                <a:schemeClr val="tx1"/>
              </a:solidFill>
              <a:ea typeface="ＭＳ Ｐゴシック" charset="-128"/>
            </a:endParaRPr>
          </a:p>
        </p:txBody>
      </p:sp>
    </p:spTree>
    <p:extLst>
      <p:ext uri="{BB962C8B-B14F-4D97-AF65-F5344CB8AC3E}">
        <p14:creationId xmlns:p14="http://schemas.microsoft.com/office/powerpoint/2010/main" val="163032454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3079457" y="1261484"/>
            <a:ext cx="6073775" cy="619125"/>
          </a:xfrm>
          <a:prstGeom prst="rect">
            <a:avLst/>
          </a:prstGeom>
        </p:spPr>
        <p:txBody>
          <a:bodyPr>
            <a:normAutofit/>
          </a:bodyPr>
          <a:lstStyle/>
          <a:p>
            <a:r>
              <a:rPr lang="ro-RO" altLang="en-US" b="1" dirty="0">
                <a:solidFill>
                  <a:srgbClr val="00B050"/>
                </a:solidFill>
              </a:rPr>
              <a:t>Actul constitutiv al operatorului regional </a:t>
            </a:r>
            <a:endParaRPr lang="en-US" altLang="en-US" b="1" dirty="0">
              <a:solidFill>
                <a:srgbClr val="00B050"/>
              </a:solidFill>
            </a:endParaRPr>
          </a:p>
        </p:txBody>
      </p:sp>
      <p:sp>
        <p:nvSpPr>
          <p:cNvPr id="7" name="Content Placeholder 2"/>
          <p:cNvSpPr>
            <a:spLocks noGrp="1"/>
          </p:cNvSpPr>
          <p:nvPr>
            <p:ph idx="4294967295"/>
          </p:nvPr>
        </p:nvSpPr>
        <p:spPr>
          <a:xfrm>
            <a:off x="304801" y="1861992"/>
            <a:ext cx="11582400" cy="5029200"/>
          </a:xfrm>
          <a:prstGeom prst="rect">
            <a:avLst/>
          </a:prstGeom>
        </p:spPr>
        <p:txBody>
          <a:bodyPr/>
          <a:lstStyle/>
          <a:p>
            <a:pPr>
              <a:buFont typeface="Arial" panose="020B0604020202020204" pitchFamily="34" charset="0"/>
              <a:buNone/>
              <a:defRPr/>
            </a:pPr>
            <a:r>
              <a:rPr lang="en-US" altLang="en-US" sz="2133" dirty="0">
                <a:solidFill>
                  <a:schemeClr val="tx1"/>
                </a:solidFill>
                <a:effectLst>
                  <a:outerShdw blurRad="38100" dist="38100" dir="2700000" algn="tl">
                    <a:srgbClr val="C0C0C0"/>
                  </a:outerShdw>
                </a:effectLst>
              </a:rPr>
              <a:t>T</a:t>
            </a:r>
            <a:r>
              <a:rPr lang="ro-RO" altLang="en-US" sz="2133" dirty="0" err="1">
                <a:solidFill>
                  <a:schemeClr val="tx1"/>
                </a:solidFill>
                <a:effectLst>
                  <a:outerShdw blurRad="38100" dist="38100" dir="2700000" algn="tl">
                    <a:srgbClr val="C0C0C0"/>
                  </a:outerShdw>
                </a:effectLst>
              </a:rPr>
              <a:t>rebuie</a:t>
            </a:r>
            <a:r>
              <a:rPr lang="ro-RO" altLang="en-US" sz="2133" dirty="0">
                <a:solidFill>
                  <a:schemeClr val="tx1"/>
                </a:solidFill>
                <a:effectLst>
                  <a:outerShdw blurRad="38100" dist="38100" dir="2700000" algn="tl">
                    <a:srgbClr val="C0C0C0"/>
                  </a:outerShdw>
                </a:effectLst>
              </a:rPr>
              <a:t> avute in vedere, in principal, </a:t>
            </a:r>
            <a:r>
              <a:rPr lang="ro-RO" altLang="en-US" sz="2133" dirty="0" err="1">
                <a:solidFill>
                  <a:schemeClr val="tx1"/>
                </a:solidFill>
                <a:effectLst>
                  <a:outerShdw blurRad="38100" dist="38100" dir="2700000" algn="tl">
                    <a:srgbClr val="C0C0C0"/>
                  </a:outerShdw>
                </a:effectLst>
              </a:rPr>
              <a:t>urmatoarele</a:t>
            </a:r>
            <a:r>
              <a:rPr lang="ro-RO" altLang="en-US" sz="2133" dirty="0">
                <a:solidFill>
                  <a:schemeClr val="tx1"/>
                </a:solidFill>
                <a:effectLst>
                  <a:outerShdw blurRad="38100" dist="38100" dir="2700000" algn="tl">
                    <a:srgbClr val="C0C0C0"/>
                  </a:outerShdw>
                </a:effectLst>
              </a:rPr>
              <a:t> aspecte: </a:t>
            </a:r>
            <a:endParaRPr lang="en-US" altLang="en-US" sz="2133" dirty="0">
              <a:solidFill>
                <a:schemeClr val="tx1"/>
              </a:solidFill>
              <a:effectLst>
                <a:outerShdw blurRad="38100" dist="38100" dir="2700000" algn="tl">
                  <a:srgbClr val="C0C0C0"/>
                </a:outerShdw>
              </a:effectLst>
            </a:endParaRPr>
          </a:p>
          <a:p>
            <a:pPr>
              <a:spcBef>
                <a:spcPts val="0"/>
              </a:spcBef>
              <a:spcAft>
                <a:spcPts val="0"/>
              </a:spcAft>
              <a:defRPr/>
            </a:pPr>
            <a:r>
              <a:rPr lang="ro-RO" altLang="en-US" sz="2133" dirty="0">
                <a:solidFill>
                  <a:schemeClr val="tx1"/>
                </a:solidFill>
              </a:rPr>
              <a:t>Obiectul de activitate al </a:t>
            </a:r>
            <a:r>
              <a:rPr lang="ro-RO" altLang="en-US" sz="2133" dirty="0" err="1">
                <a:solidFill>
                  <a:schemeClr val="tx1"/>
                </a:solidFill>
              </a:rPr>
              <a:t>societăţii</a:t>
            </a:r>
            <a:r>
              <a:rPr lang="ro-RO" altLang="en-US" sz="2133" dirty="0">
                <a:solidFill>
                  <a:schemeClr val="tx1"/>
                </a:solidFill>
              </a:rPr>
              <a:t>, cu precizarea domeniului </a:t>
            </a:r>
            <a:r>
              <a:rPr lang="ro-RO" altLang="en-US" sz="2133" dirty="0" err="1">
                <a:solidFill>
                  <a:schemeClr val="tx1"/>
                </a:solidFill>
              </a:rPr>
              <a:t>şi</a:t>
            </a:r>
            <a:r>
              <a:rPr lang="ro-RO" altLang="en-US" sz="2133" dirty="0">
                <a:solidFill>
                  <a:schemeClr val="tx1"/>
                </a:solidFill>
              </a:rPr>
              <a:t> a </a:t>
            </a:r>
            <a:r>
              <a:rPr lang="ro-RO" altLang="en-US" sz="2133" dirty="0" err="1">
                <a:solidFill>
                  <a:schemeClr val="tx1"/>
                </a:solidFill>
              </a:rPr>
              <a:t>activităţii</a:t>
            </a:r>
            <a:r>
              <a:rPr lang="ro-RO" altLang="en-US" sz="2133" dirty="0">
                <a:solidFill>
                  <a:schemeClr val="tx1"/>
                </a:solidFill>
              </a:rPr>
              <a:t> principale;</a:t>
            </a:r>
            <a:endParaRPr lang="en-US" altLang="en-US" sz="2133" dirty="0">
              <a:solidFill>
                <a:schemeClr val="tx1"/>
              </a:solidFill>
            </a:endParaRPr>
          </a:p>
          <a:p>
            <a:pPr>
              <a:spcBef>
                <a:spcPts val="0"/>
              </a:spcBef>
              <a:spcAft>
                <a:spcPts val="0"/>
              </a:spcAft>
              <a:defRPr/>
            </a:pPr>
            <a:r>
              <a:rPr lang="ro-RO" altLang="en-US" sz="2133" dirty="0">
                <a:solidFill>
                  <a:schemeClr val="tx1"/>
                </a:solidFill>
              </a:rPr>
              <a:t>Cuantumul capitalului social autorizat, daca este cazul;</a:t>
            </a:r>
            <a:endParaRPr lang="en-US" altLang="en-US" sz="2133" dirty="0">
              <a:solidFill>
                <a:schemeClr val="tx1"/>
              </a:solidFill>
            </a:endParaRPr>
          </a:p>
          <a:p>
            <a:pPr>
              <a:spcBef>
                <a:spcPts val="0"/>
              </a:spcBef>
              <a:spcAft>
                <a:spcPts val="0"/>
              </a:spcAft>
              <a:defRPr/>
            </a:pPr>
            <a:r>
              <a:rPr lang="ro-RO" altLang="en-US" sz="2133" dirty="0">
                <a:solidFill>
                  <a:schemeClr val="tx1"/>
                </a:solidFill>
              </a:rPr>
              <a:t>Orice </a:t>
            </a:r>
            <a:r>
              <a:rPr lang="ro-RO" altLang="en-US" sz="2133" dirty="0" err="1">
                <a:solidFill>
                  <a:schemeClr val="tx1"/>
                </a:solidFill>
              </a:rPr>
              <a:t>restrictie</a:t>
            </a:r>
            <a:r>
              <a:rPr lang="ro-RO" altLang="en-US" sz="2133" dirty="0">
                <a:solidFill>
                  <a:schemeClr val="tx1"/>
                </a:solidFill>
              </a:rPr>
              <a:t> cu privire la transferul de </a:t>
            </a:r>
            <a:r>
              <a:rPr lang="ro-RO" altLang="en-US" sz="2133" dirty="0" err="1">
                <a:solidFill>
                  <a:schemeClr val="tx1"/>
                </a:solidFill>
              </a:rPr>
              <a:t>actiuni</a:t>
            </a:r>
            <a:r>
              <a:rPr lang="ro-RO" altLang="en-US" sz="2133" dirty="0">
                <a:solidFill>
                  <a:schemeClr val="tx1"/>
                </a:solidFill>
              </a:rPr>
              <a:t>;</a:t>
            </a:r>
            <a:endParaRPr lang="en-US" altLang="en-US" sz="2133" dirty="0">
              <a:solidFill>
                <a:schemeClr val="tx1"/>
              </a:solidFill>
            </a:endParaRPr>
          </a:p>
          <a:p>
            <a:pPr>
              <a:spcBef>
                <a:spcPts val="0"/>
              </a:spcBef>
              <a:spcAft>
                <a:spcPts val="0"/>
              </a:spcAft>
              <a:defRPr/>
            </a:pPr>
            <a:r>
              <a:rPr lang="ro-RO" altLang="en-US" sz="2133" dirty="0">
                <a:solidFill>
                  <a:schemeClr val="tx1"/>
                </a:solidFill>
              </a:rPr>
              <a:t>Clauze privind conducerea, administrarea, </a:t>
            </a:r>
            <a:r>
              <a:rPr lang="ro-RO" altLang="en-US" sz="2133" dirty="0" err="1">
                <a:solidFill>
                  <a:schemeClr val="tx1"/>
                </a:solidFill>
              </a:rPr>
              <a:t>funcţionarea</a:t>
            </a:r>
            <a:r>
              <a:rPr lang="ro-RO" altLang="en-US" sz="2133" dirty="0">
                <a:solidFill>
                  <a:schemeClr val="tx1"/>
                </a:solidFill>
              </a:rPr>
              <a:t> </a:t>
            </a:r>
            <a:r>
              <a:rPr lang="ro-RO" altLang="en-US" sz="2133" dirty="0" err="1">
                <a:solidFill>
                  <a:schemeClr val="tx1"/>
                </a:solidFill>
              </a:rPr>
              <a:t>şi</a:t>
            </a:r>
            <a:r>
              <a:rPr lang="ro-RO" altLang="en-US" sz="2133" dirty="0">
                <a:solidFill>
                  <a:schemeClr val="tx1"/>
                </a:solidFill>
              </a:rPr>
              <a:t> controlul gestiunii </a:t>
            </a:r>
            <a:r>
              <a:rPr lang="ro-RO" altLang="en-US" sz="2133" dirty="0" err="1">
                <a:solidFill>
                  <a:schemeClr val="tx1"/>
                </a:solidFill>
              </a:rPr>
              <a:t>societăţii</a:t>
            </a:r>
            <a:r>
              <a:rPr lang="ro-RO" altLang="en-US" sz="2133" dirty="0">
                <a:solidFill>
                  <a:schemeClr val="tx1"/>
                </a:solidFill>
              </a:rPr>
              <a:t> de către organele statutare, </a:t>
            </a:r>
            <a:r>
              <a:rPr lang="ro-RO" altLang="en-US" sz="2133" dirty="0" err="1">
                <a:solidFill>
                  <a:schemeClr val="tx1"/>
                </a:solidFill>
              </a:rPr>
              <a:t>numarul</a:t>
            </a:r>
            <a:r>
              <a:rPr lang="ro-RO" altLang="en-US" sz="2133" dirty="0">
                <a:solidFill>
                  <a:schemeClr val="tx1"/>
                </a:solidFill>
              </a:rPr>
              <a:t> membrilor consiliului de </a:t>
            </a:r>
            <a:r>
              <a:rPr lang="ro-RO" altLang="en-US" sz="2133" dirty="0" err="1">
                <a:solidFill>
                  <a:schemeClr val="tx1"/>
                </a:solidFill>
              </a:rPr>
              <a:t>administratie</a:t>
            </a:r>
            <a:r>
              <a:rPr lang="en-US" altLang="en-US" sz="2133" dirty="0">
                <a:solidFill>
                  <a:schemeClr val="tx1"/>
                </a:solidFill>
              </a:rPr>
              <a:t>;</a:t>
            </a:r>
          </a:p>
          <a:p>
            <a:pPr>
              <a:spcBef>
                <a:spcPts val="0"/>
              </a:spcBef>
              <a:spcAft>
                <a:spcPts val="0"/>
              </a:spcAft>
              <a:defRPr/>
            </a:pPr>
            <a:r>
              <a:rPr lang="ro-RO" altLang="en-US" sz="2133" dirty="0">
                <a:solidFill>
                  <a:schemeClr val="tx1"/>
                </a:solidFill>
              </a:rPr>
              <a:t>Puterile conferite administratorilor si, </a:t>
            </a:r>
            <a:r>
              <a:rPr lang="ro-RO" altLang="en-US" sz="2133" dirty="0" err="1">
                <a:solidFill>
                  <a:schemeClr val="tx1"/>
                </a:solidFill>
              </a:rPr>
              <a:t>dupa</a:t>
            </a:r>
            <a:r>
              <a:rPr lang="ro-RO" altLang="en-US" sz="2133" dirty="0">
                <a:solidFill>
                  <a:schemeClr val="tx1"/>
                </a:solidFill>
              </a:rPr>
              <a:t> caz, directorilor si daca ei </a:t>
            </a:r>
            <a:r>
              <a:rPr lang="ro-RO" altLang="en-US" sz="2133" dirty="0" err="1">
                <a:solidFill>
                  <a:schemeClr val="tx1"/>
                </a:solidFill>
              </a:rPr>
              <a:t>urmeaza</a:t>
            </a:r>
            <a:r>
              <a:rPr lang="ro-RO" altLang="en-US" sz="2133" dirty="0">
                <a:solidFill>
                  <a:schemeClr val="tx1"/>
                </a:solidFill>
              </a:rPr>
              <a:t> sa le exercite </a:t>
            </a:r>
            <a:r>
              <a:rPr lang="ro-RO" altLang="en-US" sz="2133" dirty="0" err="1">
                <a:solidFill>
                  <a:schemeClr val="tx1"/>
                </a:solidFill>
              </a:rPr>
              <a:t>impreuna</a:t>
            </a:r>
            <a:r>
              <a:rPr lang="ro-RO" altLang="en-US" sz="2133" dirty="0">
                <a:solidFill>
                  <a:schemeClr val="tx1"/>
                </a:solidFill>
              </a:rPr>
              <a:t> sau separat (sistem clasic, unitar de administrare); sau</a:t>
            </a:r>
            <a:endParaRPr lang="en-US" altLang="en-US" sz="2133" dirty="0">
              <a:solidFill>
                <a:schemeClr val="tx1"/>
              </a:solidFill>
            </a:endParaRPr>
          </a:p>
          <a:p>
            <a:pPr>
              <a:spcBef>
                <a:spcPts val="0"/>
              </a:spcBef>
              <a:spcAft>
                <a:spcPts val="0"/>
              </a:spcAft>
              <a:defRPr/>
            </a:pPr>
            <a:r>
              <a:rPr lang="ro-RO" altLang="en-US" sz="2133" dirty="0">
                <a:solidFill>
                  <a:schemeClr val="tx1"/>
                </a:solidFill>
              </a:rPr>
              <a:t> Puterile conferite administratorilor si, </a:t>
            </a:r>
            <a:r>
              <a:rPr lang="ro-RO" altLang="en-US" sz="2133" dirty="0" err="1">
                <a:solidFill>
                  <a:schemeClr val="tx1"/>
                </a:solidFill>
              </a:rPr>
              <a:t>dupa</a:t>
            </a:r>
            <a:r>
              <a:rPr lang="ro-RO" altLang="en-US" sz="2133" dirty="0">
                <a:solidFill>
                  <a:schemeClr val="tx1"/>
                </a:solidFill>
              </a:rPr>
              <a:t> caz, directorilor, respectiv membrilor directoratului</a:t>
            </a:r>
            <a:r>
              <a:rPr lang="en-US" altLang="en-US" sz="2133" dirty="0">
                <a:solidFill>
                  <a:schemeClr val="tx1"/>
                </a:solidFill>
              </a:rPr>
              <a:t>;</a:t>
            </a:r>
          </a:p>
          <a:p>
            <a:pPr>
              <a:spcBef>
                <a:spcPts val="0"/>
              </a:spcBef>
              <a:spcAft>
                <a:spcPts val="0"/>
              </a:spcAft>
              <a:defRPr/>
            </a:pPr>
            <a:r>
              <a:rPr lang="ro-RO" altLang="en-US" sz="2133" dirty="0">
                <a:solidFill>
                  <a:schemeClr val="tx1"/>
                </a:solidFill>
              </a:rPr>
              <a:t>Modul de distribuire a beneficiilor </a:t>
            </a:r>
            <a:r>
              <a:rPr lang="ro-RO" altLang="en-US" sz="2133" dirty="0" err="1">
                <a:solidFill>
                  <a:schemeClr val="tx1"/>
                </a:solidFill>
              </a:rPr>
              <a:t>şi</a:t>
            </a:r>
            <a:r>
              <a:rPr lang="ro-RO" altLang="en-US" sz="2133" dirty="0">
                <a:solidFill>
                  <a:schemeClr val="tx1"/>
                </a:solidFill>
              </a:rPr>
              <a:t> de suportare a pierderilor;</a:t>
            </a:r>
            <a:endParaRPr lang="en-US" altLang="en-US" sz="2133" dirty="0">
              <a:solidFill>
                <a:schemeClr val="tx1"/>
              </a:solidFill>
            </a:endParaRPr>
          </a:p>
          <a:p>
            <a:pPr>
              <a:spcBef>
                <a:spcPts val="0"/>
              </a:spcBef>
              <a:spcAft>
                <a:spcPts val="0"/>
              </a:spcAft>
              <a:defRPr/>
            </a:pPr>
            <a:r>
              <a:rPr lang="ro-RO" altLang="en-US" sz="2133" dirty="0">
                <a:solidFill>
                  <a:schemeClr val="tx1"/>
                </a:solidFill>
              </a:rPr>
              <a:t>Modul de dizolvare </a:t>
            </a:r>
            <a:r>
              <a:rPr lang="ro-RO" altLang="en-US" sz="2133" dirty="0" err="1">
                <a:solidFill>
                  <a:schemeClr val="tx1"/>
                </a:solidFill>
              </a:rPr>
              <a:t>şi</a:t>
            </a:r>
            <a:r>
              <a:rPr lang="ro-RO" altLang="en-US" sz="2133" dirty="0">
                <a:solidFill>
                  <a:schemeClr val="tx1"/>
                </a:solidFill>
              </a:rPr>
              <a:t> de lichidare a </a:t>
            </a:r>
            <a:r>
              <a:rPr lang="ro-RO" altLang="en-US" sz="2133" dirty="0" err="1">
                <a:solidFill>
                  <a:schemeClr val="tx1"/>
                </a:solidFill>
              </a:rPr>
              <a:t>societăţii</a:t>
            </a:r>
            <a:r>
              <a:rPr lang="ro-RO" altLang="en-US" sz="2133" dirty="0">
                <a:solidFill>
                  <a:schemeClr val="tx1"/>
                </a:solidFill>
              </a:rPr>
              <a:t>;</a:t>
            </a:r>
            <a:endParaRPr lang="en-US" altLang="en-US" sz="2133" dirty="0">
              <a:solidFill>
                <a:schemeClr val="tx1"/>
              </a:solidFill>
            </a:endParaRPr>
          </a:p>
          <a:p>
            <a:pPr>
              <a:spcBef>
                <a:spcPts val="0"/>
              </a:spcBef>
              <a:spcAft>
                <a:spcPts val="0"/>
              </a:spcAft>
              <a:defRPr/>
            </a:pPr>
            <a:r>
              <a:rPr lang="ro-RO" altLang="en-US" sz="2133" dirty="0">
                <a:solidFill>
                  <a:schemeClr val="tx1"/>
                </a:solidFill>
              </a:rPr>
              <a:t>Cuantumul total sau cel </a:t>
            </a:r>
            <a:r>
              <a:rPr lang="ro-RO" altLang="en-US" sz="2133" dirty="0" err="1">
                <a:solidFill>
                  <a:schemeClr val="tx1"/>
                </a:solidFill>
              </a:rPr>
              <a:t>putin</a:t>
            </a:r>
            <a:r>
              <a:rPr lang="ro-RO" altLang="en-US" sz="2133" dirty="0">
                <a:solidFill>
                  <a:schemeClr val="tx1"/>
                </a:solidFill>
              </a:rPr>
              <a:t> estimativ al tuturor cheltuielilor pentru constituire.</a:t>
            </a:r>
            <a:endParaRPr lang="en-US" altLang="en-US" sz="2133" dirty="0">
              <a:solidFill>
                <a:schemeClr val="tx1"/>
              </a:solidFill>
            </a:endParaRPr>
          </a:p>
          <a:p>
            <a:pPr>
              <a:defRPr/>
            </a:pPr>
            <a:endParaRPr lang="en-US" altLang="en-US" sz="2133" dirty="0">
              <a:solidFill>
                <a:schemeClr val="tx1"/>
              </a:solidFill>
            </a:endParaRPr>
          </a:p>
        </p:txBody>
      </p:sp>
    </p:spTree>
    <p:extLst>
      <p:ext uri="{BB962C8B-B14F-4D97-AF65-F5344CB8AC3E}">
        <p14:creationId xmlns:p14="http://schemas.microsoft.com/office/powerpoint/2010/main" val="311685704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2521519" y="1616935"/>
            <a:ext cx="7140575" cy="565150"/>
          </a:xfrm>
          <a:prstGeom prst="rect">
            <a:avLst/>
          </a:prstGeom>
        </p:spPr>
        <p:txBody>
          <a:bodyPr>
            <a:normAutofit/>
          </a:bodyPr>
          <a:lstStyle/>
          <a:p>
            <a:pPr algn="ctr"/>
            <a:r>
              <a:rPr lang="ro-RO" altLang="en-US" b="1" dirty="0">
                <a:solidFill>
                  <a:srgbClr val="00B050"/>
                </a:solidFill>
              </a:rPr>
              <a:t>Aspecte ulterioare </a:t>
            </a:r>
            <a:r>
              <a:rPr lang="ro-RO" altLang="en-US" b="1" dirty="0" err="1">
                <a:solidFill>
                  <a:srgbClr val="00B050"/>
                </a:solidFill>
              </a:rPr>
              <a:t>crearii</a:t>
            </a:r>
            <a:r>
              <a:rPr lang="ro-RO" altLang="en-US" b="1" dirty="0">
                <a:solidFill>
                  <a:srgbClr val="00B050"/>
                </a:solidFill>
              </a:rPr>
              <a:t> operatorului regional </a:t>
            </a:r>
            <a:endParaRPr lang="en-US" altLang="en-US" b="1" dirty="0">
              <a:solidFill>
                <a:srgbClr val="00B050"/>
              </a:solidFill>
            </a:endParaRPr>
          </a:p>
        </p:txBody>
      </p:sp>
      <p:sp>
        <p:nvSpPr>
          <p:cNvPr id="7" name="Content Placeholder 2"/>
          <p:cNvSpPr>
            <a:spLocks noGrp="1"/>
          </p:cNvSpPr>
          <p:nvPr>
            <p:ph idx="4294967295"/>
          </p:nvPr>
        </p:nvSpPr>
        <p:spPr>
          <a:xfrm>
            <a:off x="600357" y="2301152"/>
            <a:ext cx="10972800" cy="4554537"/>
          </a:xfrm>
          <a:prstGeom prst="rect">
            <a:avLst/>
          </a:prstGeom>
        </p:spPr>
        <p:txBody>
          <a:bodyPr/>
          <a:lstStyle/>
          <a:p>
            <a:r>
              <a:rPr lang="ro-RO" altLang="en-US" sz="2400" dirty="0">
                <a:solidFill>
                  <a:schemeClr val="tx1"/>
                </a:solidFill>
              </a:rPr>
              <a:t>Asigurarea transferului/</a:t>
            </a:r>
            <a:r>
              <a:rPr lang="ro-RO" altLang="en-US" sz="2400" dirty="0" err="1">
                <a:solidFill>
                  <a:schemeClr val="tx1"/>
                </a:solidFill>
              </a:rPr>
              <a:t>angajarii</a:t>
            </a:r>
            <a:r>
              <a:rPr lang="ro-RO" altLang="en-US" sz="2400" dirty="0">
                <a:solidFill>
                  <a:schemeClr val="tx1"/>
                </a:solidFill>
              </a:rPr>
              <a:t> personalului in cadrul </a:t>
            </a:r>
            <a:r>
              <a:rPr lang="ro-RO" altLang="en-US" sz="2400" dirty="0" err="1">
                <a:solidFill>
                  <a:schemeClr val="tx1"/>
                </a:solidFill>
              </a:rPr>
              <a:t>societatii</a:t>
            </a:r>
            <a:r>
              <a:rPr lang="ro-RO" altLang="en-US" sz="2400" dirty="0">
                <a:solidFill>
                  <a:schemeClr val="tx1"/>
                </a:solidFill>
              </a:rPr>
              <a:t> comerciale nou </a:t>
            </a:r>
            <a:r>
              <a:rPr lang="ro-RO" altLang="en-US" sz="2400" dirty="0" err="1">
                <a:solidFill>
                  <a:schemeClr val="tx1"/>
                </a:solidFill>
              </a:rPr>
              <a:t>infiintate</a:t>
            </a:r>
            <a:r>
              <a:rPr lang="ro-RO" altLang="en-US" sz="2400" dirty="0">
                <a:solidFill>
                  <a:schemeClr val="tx1"/>
                </a:solidFill>
              </a:rPr>
              <a:t>; </a:t>
            </a:r>
            <a:endParaRPr lang="en-US" altLang="en-US" sz="2400" dirty="0">
              <a:solidFill>
                <a:schemeClr val="tx1"/>
              </a:solidFill>
            </a:endParaRPr>
          </a:p>
          <a:p>
            <a:r>
              <a:rPr lang="ro-RO" altLang="en-US" sz="2400" dirty="0" err="1">
                <a:solidFill>
                  <a:schemeClr val="tx1"/>
                </a:solidFill>
              </a:rPr>
              <a:t>Obtinerea</a:t>
            </a:r>
            <a:r>
              <a:rPr lang="ro-RO" altLang="en-US" sz="2400" dirty="0">
                <a:solidFill>
                  <a:schemeClr val="tx1"/>
                </a:solidFill>
              </a:rPr>
              <a:t> de </a:t>
            </a:r>
            <a:r>
              <a:rPr lang="ro-RO" altLang="en-US" sz="2400" dirty="0" err="1">
                <a:solidFill>
                  <a:schemeClr val="tx1"/>
                </a:solidFill>
              </a:rPr>
              <a:t>autorizatii</a:t>
            </a:r>
            <a:r>
              <a:rPr lang="ro-RO" altLang="en-US" sz="2400" dirty="0">
                <a:solidFill>
                  <a:schemeClr val="tx1"/>
                </a:solidFill>
              </a:rPr>
              <a:t>/permise/</a:t>
            </a:r>
            <a:r>
              <a:rPr lang="ro-RO" altLang="en-US" sz="2400" dirty="0" err="1">
                <a:solidFill>
                  <a:schemeClr val="tx1"/>
                </a:solidFill>
              </a:rPr>
              <a:t>licente</a:t>
            </a:r>
            <a:r>
              <a:rPr lang="ro-RO" altLang="en-US" sz="2400" dirty="0">
                <a:solidFill>
                  <a:schemeClr val="tx1"/>
                </a:solidFill>
              </a:rPr>
              <a:t> de </a:t>
            </a:r>
            <a:r>
              <a:rPr lang="ro-RO" altLang="en-US" sz="2400" dirty="0" err="1">
                <a:solidFill>
                  <a:schemeClr val="tx1"/>
                </a:solidFill>
              </a:rPr>
              <a:t>functionare</a:t>
            </a:r>
            <a:r>
              <a:rPr lang="ro-RO" altLang="en-US" sz="2400" dirty="0">
                <a:solidFill>
                  <a:schemeClr val="tx1"/>
                </a:solidFill>
              </a:rPr>
              <a:t> (eventual prin transferul acestora de la vechii operatori, unde e cazul); </a:t>
            </a:r>
            <a:endParaRPr lang="en-US" altLang="en-US" sz="2400" dirty="0">
              <a:solidFill>
                <a:schemeClr val="tx1"/>
              </a:solidFill>
            </a:endParaRPr>
          </a:p>
          <a:p>
            <a:r>
              <a:rPr lang="ro-RO" altLang="en-US" sz="2400" dirty="0">
                <a:solidFill>
                  <a:schemeClr val="tx1"/>
                </a:solidFill>
              </a:rPr>
              <a:t>Stabilirea structurii organizatorice a noului operator regional;</a:t>
            </a:r>
            <a:endParaRPr lang="en-US" altLang="en-US" sz="2400" dirty="0">
              <a:solidFill>
                <a:schemeClr val="tx1"/>
              </a:solidFill>
            </a:endParaRPr>
          </a:p>
          <a:p>
            <a:r>
              <a:rPr lang="ro-RO" altLang="en-US" sz="2400" dirty="0">
                <a:solidFill>
                  <a:schemeClr val="tx1"/>
                </a:solidFill>
              </a:rPr>
              <a:t>Definitivarea si aprobarea regulamentului de Organizare si </a:t>
            </a:r>
            <a:r>
              <a:rPr lang="ro-RO" altLang="en-US" sz="2400" dirty="0" err="1">
                <a:solidFill>
                  <a:schemeClr val="tx1"/>
                </a:solidFill>
              </a:rPr>
              <a:t>Functionare</a:t>
            </a:r>
            <a:r>
              <a:rPr lang="ro-RO" altLang="en-US" sz="2400" dirty="0">
                <a:solidFill>
                  <a:schemeClr val="tx1"/>
                </a:solidFill>
              </a:rPr>
              <a:t> a noii structuri;</a:t>
            </a:r>
            <a:endParaRPr lang="en-US" altLang="en-US" sz="2400" dirty="0">
              <a:solidFill>
                <a:schemeClr val="tx1"/>
              </a:solidFill>
            </a:endParaRPr>
          </a:p>
          <a:p>
            <a:endParaRPr lang="en-US" altLang="en-US" sz="2667" dirty="0">
              <a:solidFill>
                <a:schemeClr val="tx1"/>
              </a:solidFill>
            </a:endParaRPr>
          </a:p>
        </p:txBody>
      </p:sp>
    </p:spTree>
    <p:extLst>
      <p:ext uri="{BB962C8B-B14F-4D97-AF65-F5344CB8AC3E}">
        <p14:creationId xmlns:p14="http://schemas.microsoft.com/office/powerpoint/2010/main" val="9762728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2041231" y="1428889"/>
            <a:ext cx="8115300" cy="619125"/>
          </a:xfrm>
          <a:prstGeom prst="rect">
            <a:avLst/>
          </a:prstGeom>
        </p:spPr>
        <p:txBody>
          <a:bodyPr>
            <a:normAutofit/>
          </a:bodyPr>
          <a:lstStyle/>
          <a:p>
            <a:pPr algn="ctr"/>
            <a:r>
              <a:rPr lang="ro-RO" altLang="en-US" b="1" dirty="0">
                <a:solidFill>
                  <a:srgbClr val="00B050"/>
                </a:solidFill>
              </a:rPr>
              <a:t>Delegarea gestiunii serviciilor de apa si de canalizare</a:t>
            </a:r>
            <a:endParaRPr lang="en-US" altLang="en-US" b="1" dirty="0">
              <a:solidFill>
                <a:srgbClr val="00B050"/>
              </a:solidFill>
            </a:endParaRPr>
          </a:p>
        </p:txBody>
      </p:sp>
      <p:sp>
        <p:nvSpPr>
          <p:cNvPr id="7" name="Content Placeholder 2"/>
          <p:cNvSpPr>
            <a:spLocks noGrp="1"/>
          </p:cNvSpPr>
          <p:nvPr>
            <p:ph idx="4294967295"/>
          </p:nvPr>
        </p:nvSpPr>
        <p:spPr>
          <a:xfrm>
            <a:off x="0" y="2200557"/>
            <a:ext cx="12192000" cy="4381219"/>
          </a:xfrm>
          <a:prstGeom prst="rect">
            <a:avLst/>
          </a:prstGeom>
        </p:spPr>
        <p:txBody>
          <a:bodyPr/>
          <a:lstStyle/>
          <a:p>
            <a:r>
              <a:rPr lang="ro-RO" altLang="en-US" sz="2000" dirty="0">
                <a:solidFill>
                  <a:schemeClr val="tx1"/>
                </a:solidFill>
              </a:rPr>
              <a:t>Legea serviciului de alimentare cu apa si de canalizare nr. 241/2006</a:t>
            </a:r>
            <a:r>
              <a:rPr lang="en-US" altLang="en-US" sz="2000" dirty="0">
                <a:solidFill>
                  <a:schemeClr val="tx1"/>
                </a:solidFill>
              </a:rPr>
              <a:t>, </a:t>
            </a:r>
            <a:r>
              <a:rPr lang="ro-RO" altLang="en-US" sz="2000" dirty="0">
                <a:solidFill>
                  <a:schemeClr val="tx1"/>
                </a:solidFill>
              </a:rPr>
              <a:t>potrivit prevederilor art. 21 alin.(2) </a:t>
            </a:r>
            <a:r>
              <a:rPr lang="en-US" altLang="en-US" sz="2000" dirty="0">
                <a:solidFill>
                  <a:schemeClr val="tx1"/>
                </a:solidFill>
              </a:rPr>
              <a:t>si conform </a:t>
            </a:r>
            <a:r>
              <a:rPr lang="ro-RO" altLang="en-US" sz="2000" dirty="0">
                <a:solidFill>
                  <a:schemeClr val="tx1"/>
                </a:solidFill>
              </a:rPr>
              <a:t>aplicarea prevederilor tezei a II-a a alin.(3) al art.4 din O.G. nr. 30/1997 privind reorganizarea regiilor autonome, cu </a:t>
            </a:r>
            <a:r>
              <a:rPr lang="ro-RO" altLang="en-US" sz="2000" dirty="0" err="1">
                <a:solidFill>
                  <a:schemeClr val="tx1"/>
                </a:solidFill>
              </a:rPr>
              <a:t>modificarile</a:t>
            </a:r>
            <a:r>
              <a:rPr lang="ro-RO" altLang="en-US" sz="2000" dirty="0">
                <a:solidFill>
                  <a:schemeClr val="tx1"/>
                </a:solidFill>
              </a:rPr>
              <a:t> si </a:t>
            </a:r>
            <a:r>
              <a:rPr lang="ro-RO" altLang="en-US" sz="2000" dirty="0" err="1">
                <a:solidFill>
                  <a:schemeClr val="tx1"/>
                </a:solidFill>
              </a:rPr>
              <a:t>completarile</a:t>
            </a:r>
            <a:r>
              <a:rPr lang="ro-RO" altLang="en-US" sz="2000" dirty="0">
                <a:solidFill>
                  <a:schemeClr val="tx1"/>
                </a:solidFill>
              </a:rPr>
              <a:t> ulterioare</a:t>
            </a:r>
            <a:endParaRPr lang="en-US" altLang="en-US" sz="2000" dirty="0">
              <a:solidFill>
                <a:schemeClr val="tx1"/>
              </a:solidFill>
            </a:endParaRPr>
          </a:p>
          <a:p>
            <a:r>
              <a:rPr lang="ro-RO" altLang="en-US" sz="2000" dirty="0">
                <a:solidFill>
                  <a:schemeClr val="tx1"/>
                </a:solidFill>
              </a:rPr>
              <a:t>Pentru definitivarea procesului de reorganizare in societate comerciala si de reorganizare regionala a serviciilor de alimentare cu apa si de canalizare, se impune, ca simultan cu </a:t>
            </a:r>
            <a:r>
              <a:rPr lang="ro-RO" altLang="en-US" sz="2000" dirty="0" err="1">
                <a:solidFill>
                  <a:schemeClr val="tx1"/>
                </a:solidFill>
              </a:rPr>
              <a:t>indeplinirea</a:t>
            </a:r>
            <a:r>
              <a:rPr lang="ro-RO" altLang="en-US" sz="2000" dirty="0">
                <a:solidFill>
                  <a:schemeClr val="tx1"/>
                </a:solidFill>
              </a:rPr>
              <a:t> </a:t>
            </a:r>
            <a:r>
              <a:rPr lang="ro-RO" altLang="en-US" sz="2000" dirty="0" err="1">
                <a:solidFill>
                  <a:schemeClr val="tx1"/>
                </a:solidFill>
              </a:rPr>
              <a:t>operatiunilor</a:t>
            </a:r>
            <a:r>
              <a:rPr lang="ro-RO" altLang="en-US" sz="2000" dirty="0">
                <a:solidFill>
                  <a:schemeClr val="tx1"/>
                </a:solidFill>
              </a:rPr>
              <a:t> de reorganizare a regiei in societate comerciala, sa se realizeze si procedura de delegare a gestiunii </a:t>
            </a:r>
            <a:r>
              <a:rPr lang="ro-RO" altLang="en-US" sz="2000" dirty="0" err="1">
                <a:solidFill>
                  <a:schemeClr val="tx1"/>
                </a:solidFill>
              </a:rPr>
              <a:t>serviciulu</a:t>
            </a:r>
            <a:r>
              <a:rPr lang="en-US" altLang="en-US" sz="2000" dirty="0">
                <a:solidFill>
                  <a:schemeClr val="tx1"/>
                </a:solidFill>
              </a:rPr>
              <a:t>i:</a:t>
            </a:r>
          </a:p>
          <a:p>
            <a:pPr>
              <a:buFont typeface="Arial" panose="020B0604020202020204" pitchFamily="34" charset="0"/>
              <a:buNone/>
            </a:pPr>
            <a:r>
              <a:rPr lang="en-US" altLang="en-US" sz="2000" dirty="0">
                <a:solidFill>
                  <a:schemeClr val="tx1"/>
                </a:solidFill>
              </a:rPr>
              <a:t>			</a:t>
            </a:r>
            <a:r>
              <a:rPr lang="ro-RO" altLang="en-US" sz="2000" dirty="0">
                <a:solidFill>
                  <a:schemeClr val="tx1"/>
                </a:solidFill>
              </a:rPr>
              <a:t>a) </a:t>
            </a:r>
            <a:r>
              <a:rPr lang="ro-RO" altLang="en-US" sz="2000" dirty="0" err="1">
                <a:solidFill>
                  <a:schemeClr val="tx1"/>
                </a:solidFill>
              </a:rPr>
              <a:t>Odata</a:t>
            </a:r>
            <a:r>
              <a:rPr lang="ro-RO" altLang="en-US" sz="2000" dirty="0">
                <a:solidFill>
                  <a:schemeClr val="tx1"/>
                </a:solidFill>
              </a:rPr>
              <a:t> cu aprobarea Actului Constitutiv al </a:t>
            </a:r>
            <a:r>
              <a:rPr lang="ro-RO" altLang="en-US" sz="2000" dirty="0" err="1">
                <a:solidFill>
                  <a:schemeClr val="tx1"/>
                </a:solidFill>
              </a:rPr>
              <a:t>societatii</a:t>
            </a:r>
            <a:r>
              <a:rPr lang="ro-RO" altLang="en-US" sz="2000" dirty="0">
                <a:solidFill>
                  <a:schemeClr val="tx1"/>
                </a:solidFill>
              </a:rPr>
              <a:t> nou </a:t>
            </a:r>
            <a:r>
              <a:rPr lang="ro-RO" altLang="en-US" sz="2000" dirty="0" err="1">
                <a:solidFill>
                  <a:schemeClr val="tx1"/>
                </a:solidFill>
              </a:rPr>
              <a:t>infiintate</a:t>
            </a:r>
            <a:r>
              <a:rPr lang="ro-RO" altLang="en-US" sz="2000" dirty="0">
                <a:solidFill>
                  <a:schemeClr val="tx1"/>
                </a:solidFill>
              </a:rPr>
              <a:t> trebuie sa fie </a:t>
            </a:r>
            <a:r>
              <a:rPr lang="en-GB" altLang="en-US" sz="2000" dirty="0">
                <a:solidFill>
                  <a:schemeClr val="tx1"/>
                </a:solidFill>
              </a:rPr>
              <a:t>			</a:t>
            </a:r>
            <a:r>
              <a:rPr lang="ro-RO" altLang="en-US" sz="2000" dirty="0">
                <a:solidFill>
                  <a:schemeClr val="tx1"/>
                </a:solidFill>
              </a:rPr>
              <a:t>definitivat si aprobat prin </a:t>
            </a:r>
            <a:r>
              <a:rPr lang="ro-RO" altLang="en-US" sz="2000" dirty="0" err="1">
                <a:solidFill>
                  <a:schemeClr val="tx1"/>
                </a:solidFill>
              </a:rPr>
              <a:t>hotararea</a:t>
            </a:r>
            <a:r>
              <a:rPr lang="ro-RO" altLang="en-US" sz="2000" dirty="0">
                <a:solidFill>
                  <a:schemeClr val="tx1"/>
                </a:solidFill>
              </a:rPr>
              <a:t> </a:t>
            </a:r>
            <a:r>
              <a:rPr lang="ro-RO" altLang="en-US" sz="2000" dirty="0" err="1">
                <a:solidFill>
                  <a:schemeClr val="tx1"/>
                </a:solidFill>
              </a:rPr>
              <a:t>autoritatilor</a:t>
            </a:r>
            <a:r>
              <a:rPr lang="ro-RO" altLang="en-US" sz="2000" dirty="0">
                <a:solidFill>
                  <a:schemeClr val="tx1"/>
                </a:solidFill>
              </a:rPr>
              <a:t> </a:t>
            </a:r>
            <a:r>
              <a:rPr lang="ro-RO" altLang="en-US" sz="2000" dirty="0" err="1">
                <a:solidFill>
                  <a:schemeClr val="tx1"/>
                </a:solidFill>
              </a:rPr>
              <a:t>administratiei</a:t>
            </a:r>
            <a:r>
              <a:rPr lang="ro-RO" altLang="en-US" sz="2000" dirty="0">
                <a:solidFill>
                  <a:schemeClr val="tx1"/>
                </a:solidFill>
              </a:rPr>
              <a:t> publice locale si </a:t>
            </a:r>
            <a:r>
              <a:rPr lang="en-GB" altLang="en-US" sz="2000" dirty="0">
                <a:solidFill>
                  <a:schemeClr val="tx1"/>
                </a:solidFill>
              </a:rPr>
              <a:t>			</a:t>
            </a:r>
            <a:r>
              <a:rPr lang="ro-RO" altLang="en-US" sz="2000" dirty="0">
                <a:solidFill>
                  <a:schemeClr val="tx1"/>
                </a:solidFill>
              </a:rPr>
              <a:t>Contractul de delegare a gestiunii serviciilor publice, prin concesiune.	</a:t>
            </a:r>
            <a:endParaRPr lang="en-US" altLang="en-US" sz="2000" dirty="0">
              <a:solidFill>
                <a:schemeClr val="tx1"/>
              </a:solidFill>
            </a:endParaRPr>
          </a:p>
          <a:p>
            <a:pPr>
              <a:buFont typeface="Arial" panose="020B0604020202020204" pitchFamily="34" charset="0"/>
              <a:buNone/>
            </a:pPr>
            <a:r>
              <a:rPr lang="en-US" altLang="en-US" sz="2000" dirty="0">
                <a:solidFill>
                  <a:schemeClr val="tx1"/>
                </a:solidFill>
              </a:rPr>
              <a:t>			</a:t>
            </a:r>
            <a:r>
              <a:rPr lang="ro-RO" altLang="en-US" sz="2000" dirty="0">
                <a:solidFill>
                  <a:schemeClr val="tx1"/>
                </a:solidFill>
              </a:rPr>
              <a:t>b) Desemnarea prin </a:t>
            </a:r>
            <a:r>
              <a:rPr lang="ro-RO" altLang="en-US" sz="2000" dirty="0" err="1">
                <a:solidFill>
                  <a:schemeClr val="tx1"/>
                </a:solidFill>
              </a:rPr>
              <a:t>hotarare</a:t>
            </a:r>
            <a:r>
              <a:rPr lang="ro-RO" altLang="en-US" sz="2000" dirty="0">
                <a:solidFill>
                  <a:schemeClr val="tx1"/>
                </a:solidFill>
              </a:rPr>
              <a:t> a </a:t>
            </a:r>
            <a:r>
              <a:rPr lang="ro-RO" altLang="en-US" sz="2000" dirty="0" err="1">
                <a:solidFill>
                  <a:schemeClr val="tx1"/>
                </a:solidFill>
              </a:rPr>
              <a:t>reprezentantilor</a:t>
            </a:r>
            <a:r>
              <a:rPr lang="ro-RO" altLang="en-US" sz="2000" dirty="0">
                <a:solidFill>
                  <a:schemeClr val="tx1"/>
                </a:solidFill>
              </a:rPr>
              <a:t> </a:t>
            </a:r>
            <a:r>
              <a:rPr lang="ro-RO" altLang="en-US" sz="2000" dirty="0" err="1">
                <a:solidFill>
                  <a:schemeClr val="tx1"/>
                </a:solidFill>
              </a:rPr>
              <a:t>unitatilor</a:t>
            </a:r>
            <a:r>
              <a:rPr lang="ro-RO" altLang="en-US" sz="2000" dirty="0">
                <a:solidFill>
                  <a:schemeClr val="tx1"/>
                </a:solidFill>
              </a:rPr>
              <a:t> administrativ-teritoriale </a:t>
            </a:r>
            <a:r>
              <a:rPr lang="en-GB" altLang="en-US" sz="2000" dirty="0">
                <a:solidFill>
                  <a:schemeClr val="tx1"/>
                </a:solidFill>
              </a:rPr>
              <a:t>			</a:t>
            </a:r>
            <a:r>
              <a:rPr lang="ro-RO" altLang="en-US" sz="2000" dirty="0" err="1">
                <a:solidFill>
                  <a:schemeClr val="tx1"/>
                </a:solidFill>
              </a:rPr>
              <a:t>desemnati</a:t>
            </a:r>
            <a:r>
              <a:rPr lang="ro-RO" altLang="en-US" sz="2000" dirty="0">
                <a:solidFill>
                  <a:schemeClr val="tx1"/>
                </a:solidFill>
              </a:rPr>
              <a:t> sa semneze contractul de </a:t>
            </a:r>
            <a:r>
              <a:rPr lang="ro-RO" altLang="en-US" sz="2000" dirty="0" err="1">
                <a:solidFill>
                  <a:schemeClr val="tx1"/>
                </a:solidFill>
              </a:rPr>
              <a:t>del</a:t>
            </a:r>
            <a:r>
              <a:rPr lang="en-US" altLang="en-US" sz="2000" dirty="0">
                <a:solidFill>
                  <a:schemeClr val="tx1"/>
                </a:solidFill>
              </a:rPr>
              <a:t>e</a:t>
            </a:r>
            <a:r>
              <a:rPr lang="ro-RO" altLang="en-US" sz="2000" dirty="0" err="1">
                <a:solidFill>
                  <a:schemeClr val="tx1"/>
                </a:solidFill>
              </a:rPr>
              <a:t>gare</a:t>
            </a:r>
            <a:r>
              <a:rPr lang="ro-RO" altLang="en-US" sz="2000" dirty="0">
                <a:solidFill>
                  <a:schemeClr val="tx1"/>
                </a:solidFill>
              </a:rPr>
              <a:t> a gestiunii serviciilor, prin </a:t>
            </a:r>
            <a:r>
              <a:rPr lang="en-GB" altLang="en-US" sz="2000" dirty="0">
                <a:solidFill>
                  <a:schemeClr val="tx1"/>
                </a:solidFill>
              </a:rPr>
              <a:t>				</a:t>
            </a:r>
            <a:r>
              <a:rPr lang="ro-RO" altLang="en-US" sz="2000" dirty="0">
                <a:solidFill>
                  <a:schemeClr val="tx1"/>
                </a:solidFill>
              </a:rPr>
              <a:t>concesiune.</a:t>
            </a:r>
            <a:endParaRPr lang="en-US" altLang="en-US" sz="2000" dirty="0">
              <a:solidFill>
                <a:schemeClr val="tx1"/>
              </a:solidFill>
            </a:endParaRPr>
          </a:p>
        </p:txBody>
      </p:sp>
    </p:spTree>
    <p:extLst>
      <p:ext uri="{BB962C8B-B14F-4D97-AF65-F5344CB8AC3E}">
        <p14:creationId xmlns:p14="http://schemas.microsoft.com/office/powerpoint/2010/main" val="96122634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905162" y="1313582"/>
            <a:ext cx="10366375" cy="619125"/>
          </a:xfrm>
          <a:prstGeom prst="rect">
            <a:avLst/>
          </a:prstGeom>
        </p:spPr>
        <p:txBody>
          <a:bodyPr>
            <a:normAutofit/>
          </a:bodyPr>
          <a:lstStyle/>
          <a:p>
            <a:pPr algn="ctr"/>
            <a:r>
              <a:rPr lang="en-US" altLang="en-US" b="1" dirty="0" err="1">
                <a:solidFill>
                  <a:srgbClr val="00B050"/>
                </a:solidFill>
              </a:rPr>
              <a:t>Concluzii</a:t>
            </a:r>
            <a:endParaRPr lang="en-US" altLang="en-US" b="1" dirty="0">
              <a:solidFill>
                <a:srgbClr val="00B050"/>
              </a:solidFill>
            </a:endParaRPr>
          </a:p>
        </p:txBody>
      </p:sp>
      <p:sp>
        <p:nvSpPr>
          <p:cNvPr id="7" name="Content Placeholder 2"/>
          <p:cNvSpPr>
            <a:spLocks noGrp="1"/>
          </p:cNvSpPr>
          <p:nvPr>
            <p:ph idx="4294967295"/>
          </p:nvPr>
        </p:nvSpPr>
        <p:spPr>
          <a:xfrm>
            <a:off x="0" y="1886526"/>
            <a:ext cx="12192000" cy="4262438"/>
          </a:xfrm>
          <a:prstGeom prst="rect">
            <a:avLst/>
          </a:prstGeom>
        </p:spPr>
        <p:txBody>
          <a:bodyPr/>
          <a:lstStyle/>
          <a:p>
            <a:pPr lvl="1"/>
            <a:r>
              <a:rPr lang="ro-RO" altLang="en-US" sz="2000" dirty="0">
                <a:solidFill>
                  <a:schemeClr val="tx1"/>
                </a:solidFill>
              </a:rPr>
              <a:t>Aprobarea de </a:t>
            </a:r>
            <a:r>
              <a:rPr lang="ro-RO" altLang="en-US" sz="2000" dirty="0" err="1">
                <a:solidFill>
                  <a:schemeClr val="tx1"/>
                </a:solidFill>
              </a:rPr>
              <a:t>catre</a:t>
            </a:r>
            <a:r>
              <a:rPr lang="ro-RO" altLang="en-US" sz="2000" dirty="0">
                <a:solidFill>
                  <a:schemeClr val="tx1"/>
                </a:solidFill>
              </a:rPr>
              <a:t> toate </a:t>
            </a:r>
            <a:r>
              <a:rPr lang="ro-RO" altLang="en-US" sz="2000" dirty="0" err="1">
                <a:solidFill>
                  <a:schemeClr val="tx1"/>
                </a:solidFill>
              </a:rPr>
              <a:t>autoritatile</a:t>
            </a:r>
            <a:r>
              <a:rPr lang="ro-RO" altLang="en-US" sz="2000" dirty="0">
                <a:solidFill>
                  <a:schemeClr val="tx1"/>
                </a:solidFill>
              </a:rPr>
              <a:t> locale implicate a Asocierii si </a:t>
            </a:r>
            <a:r>
              <a:rPr lang="ro-RO" altLang="en-US" sz="2000" dirty="0" err="1">
                <a:solidFill>
                  <a:schemeClr val="tx1"/>
                </a:solidFill>
              </a:rPr>
              <a:t>infiintarea</a:t>
            </a:r>
            <a:r>
              <a:rPr lang="ro-RO" altLang="en-US" sz="2000" dirty="0">
                <a:solidFill>
                  <a:schemeClr val="tx1"/>
                </a:solidFill>
              </a:rPr>
              <a:t> </a:t>
            </a:r>
            <a:r>
              <a:rPr lang="ro-RO" altLang="en-US" sz="2000" dirty="0" err="1">
                <a:solidFill>
                  <a:schemeClr val="tx1"/>
                </a:solidFill>
              </a:rPr>
              <a:t>Asociatiei</a:t>
            </a:r>
            <a:r>
              <a:rPr lang="en-US" altLang="en-US" sz="2000" dirty="0">
                <a:solidFill>
                  <a:schemeClr val="tx1"/>
                </a:solidFill>
              </a:rPr>
              <a:t>;</a:t>
            </a:r>
          </a:p>
          <a:p>
            <a:pPr lvl="1"/>
            <a:r>
              <a:rPr lang="ro-RO" altLang="en-US" sz="2000" dirty="0">
                <a:solidFill>
                  <a:schemeClr val="tx1"/>
                </a:solidFill>
              </a:rPr>
              <a:t>Aprobarea de </a:t>
            </a:r>
            <a:r>
              <a:rPr lang="ro-RO" altLang="en-US" sz="2000" dirty="0" err="1">
                <a:solidFill>
                  <a:schemeClr val="tx1"/>
                </a:solidFill>
              </a:rPr>
              <a:t>catre</a:t>
            </a:r>
            <a:r>
              <a:rPr lang="ro-RO" altLang="en-US" sz="2000" dirty="0">
                <a:solidFill>
                  <a:schemeClr val="tx1"/>
                </a:solidFill>
              </a:rPr>
              <a:t> </a:t>
            </a:r>
            <a:r>
              <a:rPr lang="en-GB" altLang="en-US" sz="2000" dirty="0">
                <a:solidFill>
                  <a:schemeClr val="tx1"/>
                </a:solidFill>
              </a:rPr>
              <a:t>APL</a:t>
            </a:r>
            <a:r>
              <a:rPr lang="en-US" altLang="en-US" sz="2000" dirty="0">
                <a:solidFill>
                  <a:schemeClr val="tx1"/>
                </a:solidFill>
              </a:rPr>
              <a:t> </a:t>
            </a:r>
            <a:r>
              <a:rPr lang="ro-RO" altLang="en-US" sz="2000" dirty="0">
                <a:solidFill>
                  <a:schemeClr val="tx1"/>
                </a:solidFill>
              </a:rPr>
              <a:t>a </a:t>
            </a:r>
            <a:r>
              <a:rPr lang="ro-RO" altLang="en-US" sz="2000" dirty="0" err="1">
                <a:solidFill>
                  <a:schemeClr val="tx1"/>
                </a:solidFill>
              </a:rPr>
              <a:t>hotararii</a:t>
            </a:r>
            <a:r>
              <a:rPr lang="ro-RO" altLang="en-US" sz="2000" dirty="0">
                <a:solidFill>
                  <a:schemeClr val="tx1"/>
                </a:solidFill>
              </a:rPr>
              <a:t> privind reorganizarea in societate comerciala</a:t>
            </a:r>
            <a:r>
              <a:rPr lang="en-US" altLang="en-US" sz="2000" dirty="0">
                <a:solidFill>
                  <a:schemeClr val="tx1"/>
                </a:solidFill>
              </a:rPr>
              <a:t>;</a:t>
            </a:r>
          </a:p>
          <a:p>
            <a:pPr lvl="1"/>
            <a:r>
              <a:rPr lang="ro-RO" altLang="en-US" sz="2000" dirty="0">
                <a:solidFill>
                  <a:schemeClr val="tx1"/>
                </a:solidFill>
              </a:rPr>
              <a:t>Stabilirea </a:t>
            </a:r>
            <a:r>
              <a:rPr lang="en-US" altLang="en-US" sz="2000" dirty="0" err="1">
                <a:solidFill>
                  <a:schemeClr val="tx1"/>
                </a:solidFill>
              </a:rPr>
              <a:t>tuturor</a:t>
            </a:r>
            <a:r>
              <a:rPr lang="en-US" altLang="en-US" sz="2000" dirty="0">
                <a:solidFill>
                  <a:schemeClr val="tx1"/>
                </a:solidFill>
              </a:rPr>
              <a:t> </a:t>
            </a:r>
            <a:r>
              <a:rPr lang="en-US" altLang="en-US" sz="2000" dirty="0" err="1">
                <a:solidFill>
                  <a:schemeClr val="tx1"/>
                </a:solidFill>
              </a:rPr>
              <a:t>actionarilor</a:t>
            </a:r>
            <a:r>
              <a:rPr lang="en-US" altLang="en-US" sz="2000" dirty="0">
                <a:solidFill>
                  <a:schemeClr val="tx1"/>
                </a:solidFill>
              </a:rPr>
              <a:t> </a:t>
            </a:r>
            <a:r>
              <a:rPr lang="ro-RO" altLang="en-US" sz="2000" dirty="0">
                <a:solidFill>
                  <a:schemeClr val="tx1"/>
                </a:solidFill>
              </a:rPr>
              <a:t>care vor veni </a:t>
            </a:r>
            <a:r>
              <a:rPr lang="ro-RO" altLang="en-US" sz="2000" dirty="0" err="1">
                <a:solidFill>
                  <a:schemeClr val="tx1"/>
                </a:solidFill>
              </a:rPr>
              <a:t>alaturi</a:t>
            </a:r>
            <a:r>
              <a:rPr lang="ro-RO" altLang="en-US" sz="2000" dirty="0">
                <a:solidFill>
                  <a:schemeClr val="tx1"/>
                </a:solidFill>
              </a:rPr>
              <a:t> de Consiliul </a:t>
            </a:r>
            <a:r>
              <a:rPr lang="en-GB" altLang="en-US" sz="2000" dirty="0">
                <a:solidFill>
                  <a:schemeClr val="tx1"/>
                </a:solidFill>
              </a:rPr>
              <a:t>Raional</a:t>
            </a:r>
            <a:r>
              <a:rPr lang="ro-RO" altLang="en-US" sz="2000" dirty="0">
                <a:solidFill>
                  <a:schemeClr val="tx1"/>
                </a:solidFill>
              </a:rPr>
              <a:t> la constituirea capitalului social si a unui prag minim de participare al acestora</a:t>
            </a:r>
            <a:r>
              <a:rPr lang="en-US" altLang="en-US" sz="2000" dirty="0">
                <a:solidFill>
                  <a:schemeClr val="tx1"/>
                </a:solidFill>
              </a:rPr>
              <a:t>;</a:t>
            </a:r>
          </a:p>
          <a:p>
            <a:pPr lvl="1"/>
            <a:r>
              <a:rPr lang="ro-RO" altLang="en-US" sz="2000" dirty="0">
                <a:solidFill>
                  <a:schemeClr val="tx1"/>
                </a:solidFill>
              </a:rPr>
              <a:t>Adoptarea </a:t>
            </a:r>
            <a:r>
              <a:rPr lang="ro-RO" altLang="en-US" sz="2000" dirty="0" err="1">
                <a:solidFill>
                  <a:schemeClr val="tx1"/>
                </a:solidFill>
              </a:rPr>
              <a:t>hotararii</a:t>
            </a:r>
            <a:r>
              <a:rPr lang="ro-RO" altLang="en-US" sz="2000" dirty="0">
                <a:solidFill>
                  <a:schemeClr val="tx1"/>
                </a:solidFill>
              </a:rPr>
              <a:t> de delegare in mod direct a gestiunii serviciului public, prin contract de concesiune si desemnarea reprezentantului </a:t>
            </a:r>
            <a:r>
              <a:rPr lang="ro-RO" altLang="en-US" sz="2000" dirty="0" err="1">
                <a:solidFill>
                  <a:schemeClr val="tx1"/>
                </a:solidFill>
              </a:rPr>
              <a:t>autoritatii</a:t>
            </a:r>
            <a:r>
              <a:rPr lang="ro-RO" altLang="en-US" sz="2000" dirty="0">
                <a:solidFill>
                  <a:schemeClr val="tx1"/>
                </a:solidFill>
              </a:rPr>
              <a:t> locale si </a:t>
            </a:r>
            <a:r>
              <a:rPr lang="ro-RO" altLang="en-US" sz="2000" dirty="0" err="1">
                <a:solidFill>
                  <a:schemeClr val="tx1"/>
                </a:solidFill>
              </a:rPr>
              <a:t>judetene</a:t>
            </a:r>
            <a:r>
              <a:rPr lang="ro-RO" altLang="en-US" sz="2000" dirty="0">
                <a:solidFill>
                  <a:schemeClr val="tx1"/>
                </a:solidFill>
              </a:rPr>
              <a:t> de a participa la negocierile ce se vor purta pentru constituirea operatorului regional si pentru elaborarea  contractului de delegare a gestiunii, prin concesiune. </a:t>
            </a:r>
            <a:endParaRPr lang="en-US" altLang="en-US" sz="2000" dirty="0">
              <a:solidFill>
                <a:schemeClr val="tx1"/>
              </a:solidFill>
            </a:endParaRPr>
          </a:p>
          <a:p>
            <a:pPr lvl="1"/>
            <a:r>
              <a:rPr lang="ro-RO" altLang="en-US" sz="2000" dirty="0">
                <a:solidFill>
                  <a:schemeClr val="tx1"/>
                </a:solidFill>
              </a:rPr>
              <a:t>Aprobarea de </a:t>
            </a:r>
            <a:r>
              <a:rPr lang="ro-RO" altLang="en-US" sz="2000" dirty="0" err="1">
                <a:solidFill>
                  <a:schemeClr val="tx1"/>
                </a:solidFill>
              </a:rPr>
              <a:t>catre</a:t>
            </a:r>
            <a:r>
              <a:rPr lang="ro-RO" altLang="en-US" sz="2000" dirty="0">
                <a:solidFill>
                  <a:schemeClr val="tx1"/>
                </a:solidFill>
              </a:rPr>
              <a:t> </a:t>
            </a:r>
            <a:r>
              <a:rPr lang="ro-RO" altLang="en-US" sz="2000" dirty="0" err="1">
                <a:solidFill>
                  <a:schemeClr val="tx1"/>
                </a:solidFill>
              </a:rPr>
              <a:t>autoritatile</a:t>
            </a:r>
            <a:r>
              <a:rPr lang="ro-RO" altLang="en-US" sz="2000" dirty="0">
                <a:solidFill>
                  <a:schemeClr val="tx1"/>
                </a:solidFill>
              </a:rPr>
              <a:t> locale asociate si </a:t>
            </a:r>
            <a:r>
              <a:rPr lang="ro-RO" altLang="en-US" sz="2000" dirty="0" err="1">
                <a:solidFill>
                  <a:schemeClr val="tx1"/>
                </a:solidFill>
              </a:rPr>
              <a:t>actionare</a:t>
            </a:r>
            <a:r>
              <a:rPr lang="ro-RO" altLang="en-US" sz="2000" dirty="0">
                <a:solidFill>
                  <a:schemeClr val="tx1"/>
                </a:solidFill>
              </a:rPr>
              <a:t> a documentelor necesare </a:t>
            </a:r>
            <a:r>
              <a:rPr lang="ro-RO" altLang="en-US" sz="2000" dirty="0" err="1">
                <a:solidFill>
                  <a:schemeClr val="tx1"/>
                </a:solidFill>
              </a:rPr>
              <a:t>definitivarii</a:t>
            </a:r>
            <a:r>
              <a:rPr lang="ro-RO" altLang="en-US" sz="2000" dirty="0">
                <a:solidFill>
                  <a:schemeClr val="tx1"/>
                </a:solidFill>
              </a:rPr>
              <a:t> procesului de delegare a gestiunii, in forma finala, </a:t>
            </a:r>
            <a:r>
              <a:rPr lang="ro-RO" altLang="en-US" sz="2000" dirty="0" err="1">
                <a:solidFill>
                  <a:schemeClr val="tx1"/>
                </a:solidFill>
              </a:rPr>
              <a:t>constand</a:t>
            </a:r>
            <a:r>
              <a:rPr lang="ro-RO" altLang="en-US" sz="2000" dirty="0">
                <a:solidFill>
                  <a:schemeClr val="tx1"/>
                </a:solidFill>
              </a:rPr>
              <a:t> in: (i) Actul Constitutiv al noii </a:t>
            </a:r>
            <a:r>
              <a:rPr lang="ro-RO" altLang="en-US" sz="2000" dirty="0" err="1">
                <a:solidFill>
                  <a:schemeClr val="tx1"/>
                </a:solidFill>
              </a:rPr>
              <a:t>societati</a:t>
            </a:r>
            <a:r>
              <a:rPr lang="ro-RO" altLang="en-US" sz="2000" dirty="0">
                <a:solidFill>
                  <a:schemeClr val="tx1"/>
                </a:solidFill>
              </a:rPr>
              <a:t>, (ii) Aprobarea formei finale a contractului de delegare</a:t>
            </a:r>
            <a:r>
              <a:rPr lang="en-US" altLang="en-US" sz="2000" dirty="0">
                <a:solidFill>
                  <a:schemeClr val="tx1"/>
                </a:solidFill>
              </a:rPr>
              <a:t>;</a:t>
            </a:r>
          </a:p>
          <a:p>
            <a:pPr lvl="1"/>
            <a:r>
              <a:rPr lang="ro-RO" altLang="en-US" sz="2000" dirty="0">
                <a:solidFill>
                  <a:schemeClr val="tx1"/>
                </a:solidFill>
              </a:rPr>
              <a:t>Semnarea, pe de o parte, de </a:t>
            </a:r>
            <a:r>
              <a:rPr lang="ro-RO" altLang="en-US" sz="2000" dirty="0" err="1">
                <a:solidFill>
                  <a:schemeClr val="tx1"/>
                </a:solidFill>
              </a:rPr>
              <a:t>catre</a:t>
            </a:r>
            <a:r>
              <a:rPr lang="ro-RO" altLang="en-US" sz="2000" dirty="0">
                <a:solidFill>
                  <a:schemeClr val="tx1"/>
                </a:solidFill>
              </a:rPr>
              <a:t> </a:t>
            </a:r>
            <a:r>
              <a:rPr lang="ro-RO" altLang="en-US" sz="2000" dirty="0" err="1">
                <a:solidFill>
                  <a:schemeClr val="tx1"/>
                </a:solidFill>
              </a:rPr>
              <a:t>reprezentantii</a:t>
            </a:r>
            <a:r>
              <a:rPr lang="ro-RO" altLang="en-US" sz="2000" dirty="0">
                <a:solidFill>
                  <a:schemeClr val="tx1"/>
                </a:solidFill>
              </a:rPr>
              <a:t> </a:t>
            </a:r>
            <a:r>
              <a:rPr lang="ro-RO" altLang="en-US" sz="2000" dirty="0" err="1">
                <a:solidFill>
                  <a:schemeClr val="tx1"/>
                </a:solidFill>
              </a:rPr>
              <a:t>autoritatilor</a:t>
            </a:r>
            <a:r>
              <a:rPr lang="ro-RO" altLang="en-US" sz="2000" dirty="0">
                <a:solidFill>
                  <a:schemeClr val="tx1"/>
                </a:solidFill>
              </a:rPr>
              <a:t> locale a Actului Constitutiv si a contractului de concesiune, precum si de </a:t>
            </a:r>
            <a:r>
              <a:rPr lang="ro-RO" altLang="en-US" sz="2000" dirty="0" err="1">
                <a:solidFill>
                  <a:schemeClr val="tx1"/>
                </a:solidFill>
              </a:rPr>
              <a:t>catre</a:t>
            </a:r>
            <a:r>
              <a:rPr lang="ro-RO" altLang="en-US" sz="2000" dirty="0">
                <a:solidFill>
                  <a:schemeClr val="tx1"/>
                </a:solidFill>
              </a:rPr>
              <a:t> reprezentantul viitoarei </a:t>
            </a:r>
            <a:r>
              <a:rPr lang="ro-RO" altLang="en-US" sz="2000" dirty="0" err="1">
                <a:solidFill>
                  <a:schemeClr val="tx1"/>
                </a:solidFill>
              </a:rPr>
              <a:t>societati</a:t>
            </a:r>
            <a:r>
              <a:rPr lang="ro-RO" altLang="en-US" sz="2000" dirty="0">
                <a:solidFill>
                  <a:schemeClr val="tx1"/>
                </a:solidFill>
              </a:rPr>
              <a:t>.</a:t>
            </a:r>
            <a:endParaRPr lang="en-US" altLang="en-US" sz="2000" dirty="0">
              <a:solidFill>
                <a:schemeClr val="tx1"/>
              </a:solidFill>
            </a:endParaRPr>
          </a:p>
        </p:txBody>
      </p:sp>
    </p:spTree>
    <p:extLst>
      <p:ext uri="{BB962C8B-B14F-4D97-AF65-F5344CB8AC3E}">
        <p14:creationId xmlns:p14="http://schemas.microsoft.com/office/powerpoint/2010/main" val="372984252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905161" y="1163348"/>
            <a:ext cx="10366375" cy="619125"/>
          </a:xfrm>
          <a:prstGeom prst="rect">
            <a:avLst/>
          </a:prstGeom>
        </p:spPr>
        <p:txBody>
          <a:bodyPr>
            <a:normAutofit/>
          </a:bodyPr>
          <a:lstStyle/>
          <a:p>
            <a:pPr algn="ctr"/>
            <a:r>
              <a:rPr lang="en-US" altLang="en-US" b="1" dirty="0" err="1">
                <a:solidFill>
                  <a:srgbClr val="00B050"/>
                </a:solidFill>
              </a:rPr>
              <a:t>Concluzii</a:t>
            </a:r>
            <a:endParaRPr lang="en-US" altLang="en-US" b="1" dirty="0">
              <a:solidFill>
                <a:srgbClr val="00B050"/>
              </a:solidFill>
            </a:endParaRPr>
          </a:p>
        </p:txBody>
      </p:sp>
      <p:sp>
        <p:nvSpPr>
          <p:cNvPr id="7" name="Content Placeholder 2"/>
          <p:cNvSpPr>
            <a:spLocks noGrp="1"/>
          </p:cNvSpPr>
          <p:nvPr>
            <p:ph idx="4294967295"/>
          </p:nvPr>
        </p:nvSpPr>
        <p:spPr>
          <a:xfrm>
            <a:off x="0" y="1736290"/>
            <a:ext cx="12192000" cy="5110162"/>
          </a:xfrm>
          <a:prstGeom prst="rect">
            <a:avLst/>
          </a:prstGeom>
        </p:spPr>
        <p:txBody>
          <a:bodyPr/>
          <a:lstStyle/>
          <a:p>
            <a:pPr lvl="1"/>
            <a:r>
              <a:rPr lang="en-US" altLang="en-US" sz="2400" dirty="0" err="1">
                <a:solidFill>
                  <a:schemeClr val="tx1"/>
                </a:solidFill>
              </a:rPr>
              <a:t>Avocati</a:t>
            </a:r>
            <a:r>
              <a:rPr lang="en-US" altLang="en-US" sz="2400" dirty="0">
                <a:solidFill>
                  <a:schemeClr val="tx1"/>
                </a:solidFill>
              </a:rPr>
              <a:t> care </a:t>
            </a:r>
            <a:r>
              <a:rPr lang="en-US" altLang="en-US" sz="2400" dirty="0" err="1">
                <a:solidFill>
                  <a:schemeClr val="tx1"/>
                </a:solidFill>
              </a:rPr>
              <a:t>sa</a:t>
            </a:r>
            <a:r>
              <a:rPr lang="en-US" altLang="en-US" sz="2400" dirty="0">
                <a:solidFill>
                  <a:schemeClr val="tx1"/>
                </a:solidFill>
              </a:rPr>
              <a:t> </a:t>
            </a:r>
            <a:r>
              <a:rPr lang="en-US" altLang="en-US" sz="2400" dirty="0" err="1">
                <a:solidFill>
                  <a:schemeClr val="tx1"/>
                </a:solidFill>
              </a:rPr>
              <a:t>va</a:t>
            </a:r>
            <a:r>
              <a:rPr lang="en-US" altLang="en-US" sz="2400" dirty="0">
                <a:solidFill>
                  <a:schemeClr val="tx1"/>
                </a:solidFill>
              </a:rPr>
              <a:t> </a:t>
            </a:r>
            <a:r>
              <a:rPr lang="en-US" altLang="en-US" sz="2400" dirty="0" err="1">
                <a:solidFill>
                  <a:schemeClr val="tx1"/>
                </a:solidFill>
              </a:rPr>
              <a:t>asiste</a:t>
            </a:r>
            <a:r>
              <a:rPr lang="en-US" altLang="en-US" sz="2400" dirty="0">
                <a:solidFill>
                  <a:schemeClr val="tx1"/>
                </a:solidFill>
              </a:rPr>
              <a:t> in </a:t>
            </a:r>
            <a:r>
              <a:rPr lang="en-US" altLang="en-US" sz="2400" dirty="0" err="1">
                <a:solidFill>
                  <a:schemeClr val="tx1"/>
                </a:solidFill>
              </a:rPr>
              <a:t>acest</a:t>
            </a:r>
            <a:r>
              <a:rPr lang="en-US" altLang="en-US" sz="2400" dirty="0">
                <a:solidFill>
                  <a:schemeClr val="tx1"/>
                </a:solidFill>
              </a:rPr>
              <a:t> </a:t>
            </a:r>
            <a:r>
              <a:rPr lang="en-US" altLang="en-US" sz="2400" dirty="0" err="1">
                <a:solidFill>
                  <a:schemeClr val="tx1"/>
                </a:solidFill>
              </a:rPr>
              <a:t>proces</a:t>
            </a:r>
            <a:r>
              <a:rPr lang="en-US" altLang="en-US" sz="2400" dirty="0">
                <a:solidFill>
                  <a:schemeClr val="tx1"/>
                </a:solidFill>
              </a:rPr>
              <a:t>;</a:t>
            </a:r>
          </a:p>
          <a:p>
            <a:pPr lvl="1"/>
            <a:r>
              <a:rPr lang="en-US" altLang="en-US" sz="2400" dirty="0" err="1">
                <a:solidFill>
                  <a:schemeClr val="tx1"/>
                </a:solidFill>
              </a:rPr>
              <a:t>Evaluarea</a:t>
            </a:r>
            <a:r>
              <a:rPr lang="en-US" altLang="en-US" sz="2400" dirty="0">
                <a:solidFill>
                  <a:schemeClr val="tx1"/>
                </a:solidFill>
              </a:rPr>
              <a:t> </a:t>
            </a:r>
            <a:r>
              <a:rPr lang="en-US" altLang="en-US" sz="2400" dirty="0" err="1">
                <a:solidFill>
                  <a:schemeClr val="tx1"/>
                </a:solidFill>
              </a:rPr>
              <a:t>patrimoniului</a:t>
            </a:r>
            <a:r>
              <a:rPr lang="en-US" altLang="en-US" sz="2400" dirty="0">
                <a:solidFill>
                  <a:schemeClr val="tx1"/>
                </a:solidFill>
              </a:rPr>
              <a:t> </a:t>
            </a:r>
            <a:r>
              <a:rPr lang="en-US" altLang="en-US" sz="2400" dirty="0" err="1">
                <a:solidFill>
                  <a:schemeClr val="tx1"/>
                </a:solidFill>
              </a:rPr>
              <a:t>aferent</a:t>
            </a:r>
            <a:r>
              <a:rPr lang="en-US" altLang="en-US" sz="2400" dirty="0">
                <a:solidFill>
                  <a:schemeClr val="tx1"/>
                </a:solidFill>
              </a:rPr>
              <a:t> </a:t>
            </a:r>
            <a:r>
              <a:rPr lang="en-US" altLang="en-US" sz="2400" dirty="0" err="1">
                <a:solidFill>
                  <a:schemeClr val="tx1"/>
                </a:solidFill>
              </a:rPr>
              <a:t>fiecarui</a:t>
            </a:r>
            <a:r>
              <a:rPr lang="en-US" altLang="en-US" sz="2400" dirty="0">
                <a:solidFill>
                  <a:schemeClr val="tx1"/>
                </a:solidFill>
              </a:rPr>
              <a:t> </a:t>
            </a:r>
            <a:r>
              <a:rPr lang="en-US" altLang="en-US" sz="2400" dirty="0" err="1">
                <a:solidFill>
                  <a:schemeClr val="tx1"/>
                </a:solidFill>
              </a:rPr>
              <a:t>actionar</a:t>
            </a:r>
            <a:r>
              <a:rPr lang="en-US" altLang="en-US" sz="2400" dirty="0">
                <a:solidFill>
                  <a:schemeClr val="tx1"/>
                </a:solidFill>
              </a:rPr>
              <a:t>;</a:t>
            </a:r>
          </a:p>
          <a:p>
            <a:pPr lvl="1"/>
            <a:r>
              <a:rPr lang="en-US" altLang="en-US" sz="2400" dirty="0" err="1">
                <a:solidFill>
                  <a:schemeClr val="tx1"/>
                </a:solidFill>
              </a:rPr>
              <a:t>Actele</a:t>
            </a:r>
            <a:r>
              <a:rPr lang="en-US" altLang="en-US" sz="2400" dirty="0">
                <a:solidFill>
                  <a:schemeClr val="tx1"/>
                </a:solidFill>
              </a:rPr>
              <a:t> </a:t>
            </a:r>
            <a:r>
              <a:rPr lang="en-US" altLang="en-US" sz="2400" dirty="0" err="1">
                <a:solidFill>
                  <a:schemeClr val="tx1"/>
                </a:solidFill>
              </a:rPr>
              <a:t>societatii</a:t>
            </a:r>
            <a:r>
              <a:rPr lang="en-US" altLang="en-US" sz="2400" dirty="0">
                <a:solidFill>
                  <a:schemeClr val="tx1"/>
                </a:solidFill>
              </a:rPr>
              <a:t> – </a:t>
            </a:r>
            <a:r>
              <a:rPr lang="en-US" altLang="en-US" sz="2400" dirty="0" err="1">
                <a:solidFill>
                  <a:schemeClr val="tx1"/>
                </a:solidFill>
              </a:rPr>
              <a:t>proprietati</a:t>
            </a:r>
            <a:r>
              <a:rPr lang="en-US" altLang="en-US" sz="2400" dirty="0">
                <a:solidFill>
                  <a:schemeClr val="tx1"/>
                </a:solidFill>
              </a:rPr>
              <a:t>, </a:t>
            </a:r>
            <a:r>
              <a:rPr lang="en-US" altLang="en-US" sz="2400" dirty="0" err="1">
                <a:solidFill>
                  <a:schemeClr val="tx1"/>
                </a:solidFill>
              </a:rPr>
              <a:t>bunuri</a:t>
            </a:r>
            <a:r>
              <a:rPr lang="en-US" altLang="en-US" sz="2400" dirty="0">
                <a:solidFill>
                  <a:schemeClr val="tx1"/>
                </a:solidFill>
              </a:rPr>
              <a:t> de </a:t>
            </a:r>
            <a:r>
              <a:rPr lang="en-US" altLang="en-US" sz="2400" dirty="0" err="1">
                <a:solidFill>
                  <a:schemeClr val="tx1"/>
                </a:solidFill>
              </a:rPr>
              <a:t>patrimoniu</a:t>
            </a:r>
            <a:r>
              <a:rPr lang="en-US" altLang="en-US" sz="2400" dirty="0">
                <a:solidFill>
                  <a:schemeClr val="tx1"/>
                </a:solidFill>
              </a:rPr>
              <a:t>, </a:t>
            </a:r>
            <a:r>
              <a:rPr lang="en-US" altLang="en-US" sz="2400" dirty="0" err="1">
                <a:solidFill>
                  <a:schemeClr val="tx1"/>
                </a:solidFill>
              </a:rPr>
              <a:t>inscrieri</a:t>
            </a:r>
            <a:r>
              <a:rPr lang="en-US" altLang="en-US" sz="2400" dirty="0">
                <a:solidFill>
                  <a:schemeClr val="tx1"/>
                </a:solidFill>
              </a:rPr>
              <a:t>, </a:t>
            </a:r>
            <a:r>
              <a:rPr lang="en-US" altLang="en-US" sz="2400" dirty="0" err="1">
                <a:solidFill>
                  <a:schemeClr val="tx1"/>
                </a:solidFill>
              </a:rPr>
              <a:t>titluri</a:t>
            </a:r>
            <a:r>
              <a:rPr lang="en-US" altLang="en-US" sz="2400" dirty="0">
                <a:solidFill>
                  <a:schemeClr val="tx1"/>
                </a:solidFill>
              </a:rPr>
              <a:t> , </a:t>
            </a:r>
            <a:r>
              <a:rPr lang="en-US" altLang="en-US" sz="2400" dirty="0" err="1">
                <a:solidFill>
                  <a:schemeClr val="tx1"/>
                </a:solidFill>
              </a:rPr>
              <a:t>cladiri</a:t>
            </a:r>
            <a:r>
              <a:rPr lang="en-US" altLang="en-US" sz="2400" dirty="0">
                <a:solidFill>
                  <a:schemeClr val="tx1"/>
                </a:solidFill>
              </a:rPr>
              <a:t>, etc.;</a:t>
            </a:r>
          </a:p>
          <a:p>
            <a:pPr lvl="1"/>
            <a:r>
              <a:rPr lang="en-US" altLang="en-US" sz="2400" dirty="0" err="1">
                <a:solidFill>
                  <a:schemeClr val="tx1"/>
                </a:solidFill>
              </a:rPr>
              <a:t>Rapoarte</a:t>
            </a:r>
            <a:r>
              <a:rPr lang="en-US" altLang="en-US" sz="2400" dirty="0">
                <a:solidFill>
                  <a:schemeClr val="tx1"/>
                </a:solidFill>
              </a:rPr>
              <a:t> de </a:t>
            </a:r>
            <a:r>
              <a:rPr lang="en-US" altLang="en-US" sz="2400" dirty="0" err="1">
                <a:solidFill>
                  <a:schemeClr val="tx1"/>
                </a:solidFill>
              </a:rPr>
              <a:t>evaluare</a:t>
            </a:r>
            <a:r>
              <a:rPr lang="en-US" altLang="en-US" sz="2400" dirty="0">
                <a:solidFill>
                  <a:schemeClr val="tx1"/>
                </a:solidFill>
              </a:rPr>
              <a:t> / </a:t>
            </a:r>
            <a:r>
              <a:rPr lang="en-US" altLang="en-US" sz="2400" dirty="0" err="1">
                <a:solidFill>
                  <a:schemeClr val="tx1"/>
                </a:solidFill>
              </a:rPr>
              <a:t>experti</a:t>
            </a:r>
            <a:r>
              <a:rPr lang="en-US" altLang="en-US" sz="2400" dirty="0">
                <a:solidFill>
                  <a:schemeClr val="tx1"/>
                </a:solidFill>
              </a:rPr>
              <a:t> </a:t>
            </a:r>
            <a:r>
              <a:rPr lang="en-US" altLang="en-US" sz="2400" dirty="0" err="1">
                <a:solidFill>
                  <a:schemeClr val="tx1"/>
                </a:solidFill>
              </a:rPr>
              <a:t>evaluatori</a:t>
            </a:r>
            <a:r>
              <a:rPr lang="en-US" altLang="en-US" sz="2400" dirty="0">
                <a:solidFill>
                  <a:schemeClr val="tx1"/>
                </a:solidFill>
              </a:rPr>
              <a:t> </a:t>
            </a:r>
            <a:r>
              <a:rPr lang="en-US" altLang="en-US" sz="2400" dirty="0" err="1">
                <a:solidFill>
                  <a:schemeClr val="tx1"/>
                </a:solidFill>
              </a:rPr>
              <a:t>atestati</a:t>
            </a:r>
            <a:r>
              <a:rPr lang="en-US" altLang="en-US" sz="2400" dirty="0">
                <a:solidFill>
                  <a:schemeClr val="tx1"/>
                </a:solidFill>
              </a:rPr>
              <a:t>;</a:t>
            </a:r>
          </a:p>
          <a:p>
            <a:pPr lvl="1"/>
            <a:r>
              <a:rPr lang="en-US" altLang="en-US" sz="2400" dirty="0" err="1">
                <a:solidFill>
                  <a:schemeClr val="tx1"/>
                </a:solidFill>
              </a:rPr>
              <a:t>Rezervare</a:t>
            </a:r>
            <a:r>
              <a:rPr lang="en-US" altLang="en-US" sz="2400" dirty="0">
                <a:solidFill>
                  <a:schemeClr val="tx1"/>
                </a:solidFill>
              </a:rPr>
              <a:t> </a:t>
            </a:r>
            <a:r>
              <a:rPr lang="en-US" altLang="en-US" sz="2400" dirty="0" err="1">
                <a:solidFill>
                  <a:schemeClr val="tx1"/>
                </a:solidFill>
              </a:rPr>
              <a:t>domeniu</a:t>
            </a:r>
            <a:r>
              <a:rPr lang="en-US" altLang="en-US" sz="2400" dirty="0">
                <a:solidFill>
                  <a:schemeClr val="tx1"/>
                </a:solidFill>
              </a:rPr>
              <a:t> </a:t>
            </a:r>
            <a:r>
              <a:rPr lang="en-US" altLang="en-US" sz="2400" dirty="0">
                <a:solidFill>
                  <a:schemeClr val="tx1"/>
                </a:solidFill>
                <a:hlinkClick r:id="rId2"/>
              </a:rPr>
              <a:t>www.apacanalMoldova</a:t>
            </a:r>
            <a:r>
              <a:rPr lang="en-US" altLang="en-US" sz="2400" dirty="0">
                <a:solidFill>
                  <a:schemeClr val="tx1"/>
                </a:solidFill>
              </a:rPr>
              <a:t>  ?</a:t>
            </a:r>
          </a:p>
          <a:p>
            <a:pPr lvl="1"/>
            <a:r>
              <a:rPr lang="en-US" altLang="en-US" sz="2400" dirty="0" err="1">
                <a:solidFill>
                  <a:schemeClr val="tx1"/>
                </a:solidFill>
              </a:rPr>
              <a:t>Nume</a:t>
            </a:r>
            <a:r>
              <a:rPr lang="en-US" altLang="en-US" sz="2400" dirty="0">
                <a:solidFill>
                  <a:schemeClr val="tx1"/>
                </a:solidFill>
              </a:rPr>
              <a:t>, </a:t>
            </a:r>
            <a:r>
              <a:rPr lang="en-US" altLang="en-US" sz="2400" dirty="0" err="1">
                <a:solidFill>
                  <a:schemeClr val="tx1"/>
                </a:solidFill>
              </a:rPr>
              <a:t>denumire</a:t>
            </a:r>
            <a:r>
              <a:rPr lang="en-US" altLang="en-US" sz="2400" dirty="0">
                <a:solidFill>
                  <a:schemeClr val="tx1"/>
                </a:solidFill>
              </a:rPr>
              <a:t>, </a:t>
            </a:r>
            <a:r>
              <a:rPr lang="en-US" altLang="en-US" sz="2400" dirty="0" err="1">
                <a:solidFill>
                  <a:schemeClr val="tx1"/>
                </a:solidFill>
              </a:rPr>
              <a:t>sigla</a:t>
            </a:r>
            <a:r>
              <a:rPr lang="en-US" altLang="en-US" sz="2400" dirty="0">
                <a:solidFill>
                  <a:schemeClr val="tx1"/>
                </a:solidFill>
              </a:rPr>
              <a:t>, logo, etc.</a:t>
            </a:r>
          </a:p>
          <a:p>
            <a:pPr lvl="1"/>
            <a:r>
              <a:rPr lang="en-US" altLang="en-US" sz="2400" dirty="0" err="1">
                <a:solidFill>
                  <a:schemeClr val="tx1"/>
                </a:solidFill>
              </a:rPr>
              <a:t>Organigrama</a:t>
            </a:r>
            <a:r>
              <a:rPr lang="en-US" altLang="en-US" sz="2400" dirty="0">
                <a:solidFill>
                  <a:schemeClr val="tx1"/>
                </a:solidFill>
              </a:rPr>
              <a:t>, </a:t>
            </a:r>
            <a:r>
              <a:rPr lang="en-US" altLang="en-US" sz="2400" dirty="0" err="1">
                <a:solidFill>
                  <a:schemeClr val="tx1"/>
                </a:solidFill>
              </a:rPr>
              <a:t>membrii</a:t>
            </a:r>
            <a:r>
              <a:rPr lang="en-US" altLang="en-US" sz="2400" dirty="0">
                <a:solidFill>
                  <a:schemeClr val="tx1"/>
                </a:solidFill>
              </a:rPr>
              <a:t> </a:t>
            </a:r>
            <a:r>
              <a:rPr lang="en-US" altLang="en-US" sz="2400" dirty="0" err="1">
                <a:solidFill>
                  <a:schemeClr val="tx1"/>
                </a:solidFill>
              </a:rPr>
              <a:t>Consiliului</a:t>
            </a:r>
            <a:r>
              <a:rPr lang="en-US" altLang="en-US" sz="2400" dirty="0">
                <a:solidFill>
                  <a:schemeClr val="tx1"/>
                </a:solidFill>
              </a:rPr>
              <a:t> de </a:t>
            </a:r>
            <a:r>
              <a:rPr lang="en-US" altLang="en-US" sz="2400" dirty="0" err="1">
                <a:solidFill>
                  <a:schemeClr val="tx1"/>
                </a:solidFill>
              </a:rPr>
              <a:t>administratie</a:t>
            </a:r>
            <a:r>
              <a:rPr lang="en-US" altLang="en-US" sz="2400" dirty="0">
                <a:solidFill>
                  <a:schemeClr val="tx1"/>
                </a:solidFill>
              </a:rPr>
              <a:t>;</a:t>
            </a:r>
          </a:p>
          <a:p>
            <a:pPr lvl="1"/>
            <a:r>
              <a:rPr lang="en-US" altLang="en-US" sz="2400" dirty="0">
                <a:solidFill>
                  <a:schemeClr val="tx1"/>
                </a:solidFill>
              </a:rPr>
              <a:t>3 </a:t>
            </a:r>
            <a:r>
              <a:rPr lang="en-US" altLang="en-US" sz="2400" dirty="0" err="1">
                <a:solidFill>
                  <a:schemeClr val="tx1"/>
                </a:solidFill>
              </a:rPr>
              <a:t>Procese</a:t>
            </a:r>
            <a:r>
              <a:rPr lang="en-US" altLang="en-US" sz="2400" dirty="0">
                <a:solidFill>
                  <a:schemeClr val="tx1"/>
                </a:solidFill>
              </a:rPr>
              <a:t> </a:t>
            </a:r>
            <a:r>
              <a:rPr lang="en-US" altLang="en-US" sz="2400" dirty="0" err="1">
                <a:solidFill>
                  <a:schemeClr val="tx1"/>
                </a:solidFill>
              </a:rPr>
              <a:t>derulate</a:t>
            </a:r>
            <a:r>
              <a:rPr lang="en-US" altLang="en-US" sz="2400" dirty="0">
                <a:solidFill>
                  <a:schemeClr val="tx1"/>
                </a:solidFill>
              </a:rPr>
              <a:t> </a:t>
            </a:r>
            <a:r>
              <a:rPr lang="en-US" altLang="en-US" sz="2400" dirty="0" err="1">
                <a:solidFill>
                  <a:schemeClr val="tx1"/>
                </a:solidFill>
              </a:rPr>
              <a:t>concomitent</a:t>
            </a:r>
            <a:r>
              <a:rPr lang="en-US" altLang="en-US" sz="2400" dirty="0">
                <a:solidFill>
                  <a:schemeClr val="tx1"/>
                </a:solidFill>
              </a:rPr>
              <a:t>  </a:t>
            </a:r>
            <a:r>
              <a:rPr lang="en-US" altLang="en-US" sz="2400" b="1" dirty="0">
                <a:solidFill>
                  <a:srgbClr val="0070C0"/>
                </a:solidFill>
              </a:rPr>
              <a:t>ADI – OR – CD</a:t>
            </a:r>
            <a:r>
              <a:rPr lang="en-US" altLang="en-US" sz="2400" dirty="0">
                <a:solidFill>
                  <a:schemeClr val="tx1"/>
                </a:solidFill>
              </a:rPr>
              <a:t>;</a:t>
            </a:r>
          </a:p>
          <a:p>
            <a:pPr lvl="1"/>
            <a:r>
              <a:rPr lang="en-US" altLang="en-US" sz="2400" dirty="0" err="1">
                <a:solidFill>
                  <a:schemeClr val="tx1"/>
                </a:solidFill>
              </a:rPr>
              <a:t>Autoritatile</a:t>
            </a:r>
            <a:r>
              <a:rPr lang="en-US" altLang="en-US" sz="2400" dirty="0">
                <a:solidFill>
                  <a:schemeClr val="tx1"/>
                </a:solidFill>
              </a:rPr>
              <a:t> Locale </a:t>
            </a:r>
            <a:r>
              <a:rPr lang="en-US" altLang="en-US" sz="2400" dirty="0" err="1">
                <a:solidFill>
                  <a:schemeClr val="tx1"/>
                </a:solidFill>
              </a:rPr>
              <a:t>trebuiesc</a:t>
            </a:r>
            <a:r>
              <a:rPr lang="en-US" altLang="en-US" sz="2400" dirty="0">
                <a:solidFill>
                  <a:schemeClr val="tx1"/>
                </a:solidFill>
              </a:rPr>
              <a:t> </a:t>
            </a:r>
            <a:r>
              <a:rPr lang="en-US" altLang="en-US" sz="2400" dirty="0" err="1">
                <a:solidFill>
                  <a:schemeClr val="tx1"/>
                </a:solidFill>
              </a:rPr>
              <a:t>cooptate</a:t>
            </a:r>
            <a:r>
              <a:rPr lang="en-US" altLang="en-US" sz="2400" dirty="0">
                <a:solidFill>
                  <a:schemeClr val="tx1"/>
                </a:solidFill>
              </a:rPr>
              <a:t>; </a:t>
            </a:r>
            <a:r>
              <a:rPr lang="en-US" altLang="en-US" sz="2400" dirty="0" err="1">
                <a:solidFill>
                  <a:schemeClr val="tx1"/>
                </a:solidFill>
              </a:rPr>
              <a:t>modele</a:t>
            </a:r>
            <a:r>
              <a:rPr lang="en-US" altLang="en-US" sz="2400" dirty="0">
                <a:solidFill>
                  <a:schemeClr val="tx1"/>
                </a:solidFill>
              </a:rPr>
              <a:t> de HCL;</a:t>
            </a:r>
          </a:p>
        </p:txBody>
      </p:sp>
    </p:spTree>
    <p:extLst>
      <p:ext uri="{BB962C8B-B14F-4D97-AF65-F5344CB8AC3E}">
        <p14:creationId xmlns:p14="http://schemas.microsoft.com/office/powerpoint/2010/main" val="33939669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sz="quarter" idx="4294967295"/>
          </p:nvPr>
        </p:nvSpPr>
        <p:spPr>
          <a:xfrm>
            <a:off x="424872" y="1293093"/>
            <a:ext cx="11379200" cy="5400243"/>
          </a:xfrm>
          <a:prstGeom prst="rect">
            <a:avLst/>
          </a:prstGeom>
        </p:spPr>
        <p:txBody>
          <a:bodyPr/>
          <a:lstStyle/>
          <a:p>
            <a:pPr marL="0" indent="0" eaLnBrk="1" hangingPunct="1">
              <a:buClrTx/>
              <a:buNone/>
            </a:pPr>
            <a:r>
              <a:rPr lang="en-US" sz="2000" dirty="0" err="1">
                <a:solidFill>
                  <a:srgbClr val="17375E"/>
                </a:solidFill>
              </a:rPr>
              <a:t>Contractul</a:t>
            </a:r>
            <a:r>
              <a:rPr lang="en-US" sz="2000" dirty="0">
                <a:solidFill>
                  <a:srgbClr val="17375E"/>
                </a:solidFill>
              </a:rPr>
              <a:t> de </a:t>
            </a:r>
            <a:r>
              <a:rPr lang="en-US" sz="2000" dirty="0" err="1">
                <a:solidFill>
                  <a:srgbClr val="17375E"/>
                </a:solidFill>
              </a:rPr>
              <a:t>delegare</a:t>
            </a:r>
            <a:r>
              <a:rPr lang="en-US" sz="2000" dirty="0">
                <a:solidFill>
                  <a:srgbClr val="17375E"/>
                </a:solidFill>
              </a:rPr>
              <a:t> a </a:t>
            </a:r>
            <a:r>
              <a:rPr lang="en-US" sz="2000" dirty="0" err="1">
                <a:solidFill>
                  <a:srgbClr val="17375E"/>
                </a:solidFill>
              </a:rPr>
              <a:t>managementului</a:t>
            </a:r>
            <a:r>
              <a:rPr lang="en-US" sz="2000" dirty="0">
                <a:solidFill>
                  <a:srgbClr val="17375E"/>
                </a:solidFill>
              </a:rPr>
              <a:t> </a:t>
            </a:r>
            <a:r>
              <a:rPr lang="en-US" sz="2000" dirty="0" err="1">
                <a:solidFill>
                  <a:srgbClr val="17375E"/>
                </a:solidFill>
              </a:rPr>
              <a:t>serviciului</a:t>
            </a:r>
            <a:r>
              <a:rPr lang="en-US" sz="2000" dirty="0">
                <a:solidFill>
                  <a:srgbClr val="17375E"/>
                </a:solidFill>
              </a:rPr>
              <a:t> de </a:t>
            </a:r>
            <a:r>
              <a:rPr lang="en-US" sz="2000" dirty="0" err="1">
                <a:solidFill>
                  <a:srgbClr val="17375E"/>
                </a:solidFill>
              </a:rPr>
              <a:t>alimentare</a:t>
            </a:r>
            <a:r>
              <a:rPr lang="en-US" sz="2000" dirty="0">
                <a:solidFill>
                  <a:srgbClr val="17375E"/>
                </a:solidFill>
              </a:rPr>
              <a:t> cu </a:t>
            </a:r>
            <a:r>
              <a:rPr lang="en-US" sz="2000" dirty="0" err="1">
                <a:solidFill>
                  <a:srgbClr val="17375E"/>
                </a:solidFill>
              </a:rPr>
              <a:t>ap</a:t>
            </a:r>
            <a:r>
              <a:rPr lang="ro-RO" sz="2000" dirty="0">
                <a:solidFill>
                  <a:srgbClr val="17375E"/>
                </a:solidFill>
              </a:rPr>
              <a:t>ă</a:t>
            </a:r>
            <a:r>
              <a:rPr lang="en-US" sz="2000" dirty="0">
                <a:solidFill>
                  <a:srgbClr val="17375E"/>
                </a:solidFill>
              </a:rPr>
              <a:t>-</a:t>
            </a:r>
            <a:r>
              <a:rPr lang="en-US" sz="2000" dirty="0" err="1">
                <a:solidFill>
                  <a:srgbClr val="17375E"/>
                </a:solidFill>
              </a:rPr>
              <a:t>canalizare</a:t>
            </a:r>
            <a:r>
              <a:rPr lang="en-US" sz="2000" dirty="0">
                <a:solidFill>
                  <a:srgbClr val="17375E"/>
                </a:solidFill>
              </a:rPr>
              <a:t> </a:t>
            </a:r>
            <a:r>
              <a:rPr lang="en-US" sz="2000" dirty="0" err="1">
                <a:solidFill>
                  <a:srgbClr val="17375E"/>
                </a:solidFill>
              </a:rPr>
              <a:t>este</a:t>
            </a:r>
            <a:r>
              <a:rPr lang="en-US" sz="2000" dirty="0">
                <a:solidFill>
                  <a:srgbClr val="17375E"/>
                </a:solidFill>
              </a:rPr>
              <a:t> </a:t>
            </a:r>
            <a:r>
              <a:rPr lang="en-US" sz="2000" dirty="0" err="1">
                <a:solidFill>
                  <a:srgbClr val="17375E"/>
                </a:solidFill>
              </a:rPr>
              <a:t>structurat</a:t>
            </a:r>
            <a:r>
              <a:rPr lang="en-US" sz="2000" dirty="0">
                <a:solidFill>
                  <a:srgbClr val="17375E"/>
                </a:solidFill>
              </a:rPr>
              <a:t> </a:t>
            </a:r>
            <a:r>
              <a:rPr lang="ro-RO" sz="2000" dirty="0">
                <a:solidFill>
                  <a:srgbClr val="17375E"/>
                </a:solidFill>
              </a:rPr>
              <a:t>î</a:t>
            </a:r>
            <a:r>
              <a:rPr lang="en-US" sz="2000" dirty="0">
                <a:solidFill>
                  <a:srgbClr val="17375E"/>
                </a:solidFill>
              </a:rPr>
              <a:t>n 4 (</a:t>
            </a:r>
            <a:r>
              <a:rPr lang="en-US" sz="2000" dirty="0" err="1">
                <a:solidFill>
                  <a:srgbClr val="17375E"/>
                </a:solidFill>
              </a:rPr>
              <a:t>patru</a:t>
            </a:r>
            <a:r>
              <a:rPr lang="en-US" sz="2000" dirty="0">
                <a:solidFill>
                  <a:srgbClr val="17375E"/>
                </a:solidFill>
              </a:rPr>
              <a:t>) sec</a:t>
            </a:r>
            <a:r>
              <a:rPr lang="ro-RO" sz="2000" dirty="0">
                <a:solidFill>
                  <a:srgbClr val="17375E"/>
                </a:solidFill>
              </a:rPr>
              <a:t>ț</a:t>
            </a:r>
            <a:r>
              <a:rPr lang="en-US" sz="2000" dirty="0" err="1">
                <a:solidFill>
                  <a:srgbClr val="17375E"/>
                </a:solidFill>
              </a:rPr>
              <a:t>iuni</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anume</a:t>
            </a:r>
            <a:r>
              <a:rPr lang="en-US" sz="2000" dirty="0">
                <a:solidFill>
                  <a:srgbClr val="17375E"/>
                </a:solidFill>
              </a:rPr>
              <a:t>:</a:t>
            </a:r>
            <a:endParaRPr lang="ro-RO" sz="2000" dirty="0">
              <a:solidFill>
                <a:srgbClr val="17375E"/>
              </a:solidFill>
            </a:endParaRPr>
          </a:p>
          <a:p>
            <a:pPr lvl="1" eaLnBrk="1" hangingPunct="1">
              <a:buClrTx/>
              <a:buFont typeface="Arial" panose="020B0604020202020204" pitchFamily="34" charset="0"/>
              <a:buChar char="•"/>
            </a:pPr>
            <a:r>
              <a:rPr lang="en-US" sz="2000" dirty="0">
                <a:solidFill>
                  <a:srgbClr val="17375E"/>
                </a:solidFill>
              </a:rPr>
              <a:t>(</a:t>
            </a:r>
            <a:r>
              <a:rPr lang="en-US" sz="2000" dirty="0" err="1">
                <a:solidFill>
                  <a:srgbClr val="17375E"/>
                </a:solidFill>
              </a:rPr>
              <a:t>i</a:t>
            </a:r>
            <a:r>
              <a:rPr lang="en-US" sz="2000" dirty="0">
                <a:solidFill>
                  <a:srgbClr val="17375E"/>
                </a:solidFill>
              </a:rPr>
              <a:t>)</a:t>
            </a:r>
            <a:r>
              <a:rPr lang="en-US" sz="2000" b="1" dirty="0">
                <a:solidFill>
                  <a:srgbClr val="17375E"/>
                </a:solidFill>
              </a:rPr>
              <a:t> </a:t>
            </a:r>
            <a:r>
              <a:rPr lang="en-US" sz="2000" b="1" dirty="0" err="1">
                <a:solidFill>
                  <a:srgbClr val="17375E"/>
                </a:solidFill>
              </a:rPr>
              <a:t>clauze</a:t>
            </a:r>
            <a:r>
              <a:rPr lang="en-US" sz="2000" b="1" dirty="0">
                <a:solidFill>
                  <a:srgbClr val="17375E"/>
                </a:solidFill>
              </a:rPr>
              <a:t> </a:t>
            </a:r>
            <a:r>
              <a:rPr lang="en-US" sz="2000" b="1" dirty="0" err="1">
                <a:solidFill>
                  <a:srgbClr val="17375E"/>
                </a:solidFill>
              </a:rPr>
              <a:t>generale</a:t>
            </a:r>
            <a:r>
              <a:rPr lang="en-US" sz="2000" b="1" dirty="0">
                <a:solidFill>
                  <a:srgbClr val="17375E"/>
                </a:solidFill>
              </a:rPr>
              <a:t> </a:t>
            </a:r>
            <a:r>
              <a:rPr lang="en-US" sz="2000" dirty="0">
                <a:solidFill>
                  <a:srgbClr val="17375E"/>
                </a:solidFill>
              </a:rPr>
              <a:t>-  </a:t>
            </a:r>
            <a:r>
              <a:rPr lang="en-US" sz="2000" dirty="0" err="1">
                <a:solidFill>
                  <a:srgbClr val="17375E"/>
                </a:solidFill>
              </a:rPr>
              <a:t>cuprinde</a:t>
            </a:r>
            <a:r>
              <a:rPr lang="en-US" sz="2000" dirty="0">
                <a:solidFill>
                  <a:srgbClr val="17375E"/>
                </a:solidFill>
              </a:rPr>
              <a:t> </a:t>
            </a:r>
            <a:r>
              <a:rPr lang="en-US" sz="2000" dirty="0" err="1">
                <a:solidFill>
                  <a:srgbClr val="17375E"/>
                </a:solidFill>
              </a:rPr>
              <a:t>regulile</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principiile</a:t>
            </a:r>
            <a:r>
              <a:rPr lang="en-US" sz="2000" dirty="0">
                <a:solidFill>
                  <a:srgbClr val="17375E"/>
                </a:solidFill>
              </a:rPr>
              <a:t> </a:t>
            </a:r>
            <a:r>
              <a:rPr lang="en-US" sz="2000" dirty="0" err="1">
                <a:solidFill>
                  <a:srgbClr val="17375E"/>
                </a:solidFill>
              </a:rPr>
              <a:t>generale</a:t>
            </a:r>
            <a:r>
              <a:rPr lang="en-US" sz="2000" dirty="0">
                <a:solidFill>
                  <a:srgbClr val="17375E"/>
                </a:solidFill>
              </a:rPr>
              <a:t> ale </a:t>
            </a:r>
            <a:r>
              <a:rPr lang="en-US" sz="2000" dirty="0" err="1">
                <a:solidFill>
                  <a:srgbClr val="17375E"/>
                </a:solidFill>
              </a:rPr>
              <a:t>serviciului</a:t>
            </a:r>
            <a:r>
              <a:rPr lang="en-US" sz="2000" dirty="0">
                <a:solidFill>
                  <a:srgbClr val="17375E"/>
                </a:solidFill>
              </a:rPr>
              <a:t> de </a:t>
            </a:r>
            <a:r>
              <a:rPr lang="en-US" sz="2000" dirty="0" err="1">
                <a:solidFill>
                  <a:srgbClr val="17375E"/>
                </a:solidFill>
              </a:rPr>
              <a:t>ap</a:t>
            </a:r>
            <a:r>
              <a:rPr lang="ro-RO" sz="2000" dirty="0">
                <a:solidFill>
                  <a:srgbClr val="17375E"/>
                </a:solidFill>
              </a:rPr>
              <a:t>ă</a:t>
            </a:r>
            <a:r>
              <a:rPr lang="en-US" sz="2000" dirty="0">
                <a:solidFill>
                  <a:srgbClr val="17375E"/>
                </a:solidFill>
              </a:rPr>
              <a:t>-</a:t>
            </a:r>
            <a:r>
              <a:rPr lang="en-US" sz="2000" dirty="0" err="1">
                <a:solidFill>
                  <a:srgbClr val="17375E"/>
                </a:solidFill>
              </a:rPr>
              <a:t>canalizare</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define</a:t>
            </a:r>
            <a:r>
              <a:rPr lang="ro-RO" sz="2000" dirty="0">
                <a:solidFill>
                  <a:srgbClr val="17375E"/>
                </a:solidFill>
              </a:rPr>
              <a:t>ș</a:t>
            </a:r>
            <a:r>
              <a:rPr lang="en-US" sz="2000" dirty="0" err="1">
                <a:solidFill>
                  <a:srgbClr val="17375E"/>
                </a:solidFill>
              </a:rPr>
              <a:t>te</a:t>
            </a:r>
            <a:r>
              <a:rPr lang="en-US" sz="2000" dirty="0">
                <a:solidFill>
                  <a:srgbClr val="17375E"/>
                </a:solidFill>
              </a:rPr>
              <a:t> </a:t>
            </a:r>
            <a:r>
              <a:rPr lang="en-US" sz="2000" dirty="0" err="1">
                <a:solidFill>
                  <a:srgbClr val="17375E"/>
                </a:solidFill>
              </a:rPr>
              <a:t>principalele</a:t>
            </a:r>
            <a:r>
              <a:rPr lang="en-US" sz="2000" dirty="0">
                <a:solidFill>
                  <a:srgbClr val="17375E"/>
                </a:solidFill>
              </a:rPr>
              <a:t> </a:t>
            </a:r>
            <a:r>
              <a:rPr lang="en-US" sz="2000" dirty="0" err="1">
                <a:solidFill>
                  <a:srgbClr val="17375E"/>
                </a:solidFill>
              </a:rPr>
              <a:t>drepturi</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obliga</a:t>
            </a:r>
            <a:r>
              <a:rPr lang="ro-RO" sz="2000" dirty="0">
                <a:solidFill>
                  <a:srgbClr val="17375E"/>
                </a:solidFill>
              </a:rPr>
              <a:t>ț</a:t>
            </a:r>
            <a:r>
              <a:rPr lang="en-US" sz="2000" dirty="0">
                <a:solidFill>
                  <a:srgbClr val="17375E"/>
                </a:solidFill>
              </a:rPr>
              <a:t>ii ale </a:t>
            </a:r>
            <a:r>
              <a:rPr lang="en-US" sz="2000" dirty="0" err="1">
                <a:solidFill>
                  <a:srgbClr val="17375E"/>
                </a:solidFill>
              </a:rPr>
              <a:t>semnatarilor</a:t>
            </a:r>
            <a:r>
              <a:rPr lang="en-US" sz="2000" dirty="0">
                <a:solidFill>
                  <a:srgbClr val="17375E"/>
                </a:solidFill>
              </a:rPr>
              <a:t> </a:t>
            </a:r>
            <a:r>
              <a:rPr lang="en-US" sz="2000" dirty="0" err="1">
                <a:solidFill>
                  <a:srgbClr val="17375E"/>
                </a:solidFill>
              </a:rPr>
              <a:t>contractului</a:t>
            </a:r>
            <a:r>
              <a:rPr lang="en-US" sz="2000" dirty="0">
                <a:solidFill>
                  <a:srgbClr val="17375E"/>
                </a:solidFill>
              </a:rPr>
              <a:t> de </a:t>
            </a:r>
            <a:r>
              <a:rPr lang="en-US" sz="2000" dirty="0" err="1">
                <a:solidFill>
                  <a:srgbClr val="17375E"/>
                </a:solidFill>
              </a:rPr>
              <a:t>delegare</a:t>
            </a:r>
            <a:r>
              <a:rPr lang="en-US" sz="2000" dirty="0">
                <a:solidFill>
                  <a:srgbClr val="17375E"/>
                </a:solidFill>
              </a:rPr>
              <a:t> a </a:t>
            </a:r>
            <a:r>
              <a:rPr lang="en-US" sz="2000" dirty="0" err="1">
                <a:solidFill>
                  <a:srgbClr val="17375E"/>
                </a:solidFill>
              </a:rPr>
              <a:t>managementului</a:t>
            </a:r>
            <a:endParaRPr lang="ro-RO" sz="2000" dirty="0">
              <a:solidFill>
                <a:srgbClr val="17375E"/>
              </a:solidFill>
            </a:endParaRPr>
          </a:p>
          <a:p>
            <a:pPr lvl="1" eaLnBrk="1" hangingPunct="1">
              <a:buClrTx/>
              <a:buFont typeface="Arial" panose="020B0604020202020204" pitchFamily="34" charset="0"/>
              <a:buChar char="•"/>
            </a:pPr>
            <a:endParaRPr lang="ro-RO" sz="1100" dirty="0">
              <a:solidFill>
                <a:srgbClr val="17375E"/>
              </a:solidFill>
            </a:endParaRPr>
          </a:p>
          <a:p>
            <a:pPr lvl="1" eaLnBrk="1" hangingPunct="1">
              <a:buClrTx/>
              <a:buFont typeface="Arial" panose="020B0604020202020204" pitchFamily="34" charset="0"/>
              <a:buChar char="•"/>
            </a:pPr>
            <a:r>
              <a:rPr lang="en-US" sz="2000" dirty="0">
                <a:solidFill>
                  <a:srgbClr val="17375E"/>
                </a:solidFill>
              </a:rPr>
              <a:t>(ii) </a:t>
            </a:r>
            <a:r>
              <a:rPr lang="en-US" sz="2000" b="1" dirty="0" err="1">
                <a:solidFill>
                  <a:srgbClr val="17375E"/>
                </a:solidFill>
              </a:rPr>
              <a:t>clauze</a:t>
            </a:r>
            <a:r>
              <a:rPr lang="en-US" sz="2000" b="1" dirty="0">
                <a:solidFill>
                  <a:srgbClr val="17375E"/>
                </a:solidFill>
              </a:rPr>
              <a:t> </a:t>
            </a:r>
            <a:r>
              <a:rPr lang="en-US" sz="2000" b="1" dirty="0" err="1">
                <a:solidFill>
                  <a:srgbClr val="17375E"/>
                </a:solidFill>
              </a:rPr>
              <a:t>speciale</a:t>
            </a:r>
            <a:r>
              <a:rPr lang="en-US" sz="2000" b="1" dirty="0">
                <a:solidFill>
                  <a:srgbClr val="17375E"/>
                </a:solidFill>
              </a:rPr>
              <a:t>-sec</a:t>
            </a:r>
            <a:r>
              <a:rPr lang="ro-RO" sz="2000" b="1" dirty="0">
                <a:solidFill>
                  <a:srgbClr val="17375E"/>
                </a:solidFill>
              </a:rPr>
              <a:t>ț</a:t>
            </a:r>
            <a:r>
              <a:rPr lang="en-US" sz="2000" b="1" dirty="0" err="1">
                <a:solidFill>
                  <a:srgbClr val="17375E"/>
                </a:solidFill>
              </a:rPr>
              <a:t>iunea</a:t>
            </a:r>
            <a:r>
              <a:rPr lang="en-US" sz="2000" b="1" dirty="0">
                <a:solidFill>
                  <a:srgbClr val="17375E"/>
                </a:solidFill>
              </a:rPr>
              <a:t> </a:t>
            </a:r>
            <a:r>
              <a:rPr lang="en-US" sz="2000" b="1" dirty="0" err="1">
                <a:solidFill>
                  <a:srgbClr val="17375E"/>
                </a:solidFill>
              </a:rPr>
              <a:t>comun</a:t>
            </a:r>
            <a:r>
              <a:rPr lang="ro-RO" sz="2000" b="1" dirty="0">
                <a:solidFill>
                  <a:srgbClr val="17375E"/>
                </a:solidFill>
              </a:rPr>
              <a:t>ă</a:t>
            </a:r>
            <a:r>
              <a:rPr lang="en-US" sz="2000" dirty="0">
                <a:solidFill>
                  <a:srgbClr val="17375E"/>
                </a:solidFill>
              </a:rPr>
              <a:t> -  define</a:t>
            </a:r>
            <a:r>
              <a:rPr lang="ro-RO" sz="2000" dirty="0">
                <a:solidFill>
                  <a:srgbClr val="17375E"/>
                </a:solidFill>
              </a:rPr>
              <a:t>ș</a:t>
            </a:r>
            <a:r>
              <a:rPr lang="en-US" sz="2000" dirty="0" err="1">
                <a:solidFill>
                  <a:srgbClr val="17375E"/>
                </a:solidFill>
              </a:rPr>
              <a:t>te</a:t>
            </a:r>
            <a:r>
              <a:rPr lang="en-US" sz="2000" dirty="0">
                <a:solidFill>
                  <a:srgbClr val="17375E"/>
                </a:solidFill>
              </a:rPr>
              <a:t> </a:t>
            </a:r>
            <a:r>
              <a:rPr lang="en-US" sz="2000" dirty="0" err="1">
                <a:solidFill>
                  <a:srgbClr val="17375E"/>
                </a:solidFill>
              </a:rPr>
              <a:t>normele</a:t>
            </a:r>
            <a:r>
              <a:rPr lang="en-US" sz="2000" dirty="0">
                <a:solidFill>
                  <a:srgbClr val="17375E"/>
                </a:solidFill>
              </a:rPr>
              <a:t> </a:t>
            </a:r>
            <a:r>
              <a:rPr lang="en-US" sz="2000" dirty="0" err="1">
                <a:solidFill>
                  <a:srgbClr val="17375E"/>
                </a:solidFill>
              </a:rPr>
              <a:t>privind</a:t>
            </a:r>
            <a:r>
              <a:rPr lang="en-US" sz="2000" dirty="0">
                <a:solidFill>
                  <a:srgbClr val="17375E"/>
                </a:solidFill>
              </a:rPr>
              <a:t> </a:t>
            </a:r>
            <a:r>
              <a:rPr lang="en-US" sz="2000" dirty="0" err="1">
                <a:solidFill>
                  <a:srgbClr val="17375E"/>
                </a:solidFill>
              </a:rPr>
              <a:t>principiile</a:t>
            </a:r>
            <a:r>
              <a:rPr lang="en-US" sz="2000" dirty="0">
                <a:solidFill>
                  <a:srgbClr val="17375E"/>
                </a:solidFill>
              </a:rPr>
              <a:t> </a:t>
            </a:r>
            <a:r>
              <a:rPr lang="en-US" sz="2000" dirty="0" err="1">
                <a:solidFill>
                  <a:srgbClr val="17375E"/>
                </a:solidFill>
              </a:rPr>
              <a:t>generale</a:t>
            </a:r>
            <a:r>
              <a:rPr lang="en-US" sz="2000" dirty="0">
                <a:solidFill>
                  <a:srgbClr val="17375E"/>
                </a:solidFill>
              </a:rPr>
              <a:t> </a:t>
            </a:r>
            <a:r>
              <a:rPr lang="en-US" sz="2000" dirty="0" err="1">
                <a:solidFill>
                  <a:srgbClr val="17375E"/>
                </a:solidFill>
              </a:rPr>
              <a:t>privind</a:t>
            </a:r>
            <a:r>
              <a:rPr lang="en-US" sz="2000" dirty="0">
                <a:solidFill>
                  <a:srgbClr val="17375E"/>
                </a:solidFill>
              </a:rPr>
              <a:t> </a:t>
            </a:r>
            <a:r>
              <a:rPr lang="en-US" sz="2000" dirty="0" err="1">
                <a:solidFill>
                  <a:srgbClr val="17375E"/>
                </a:solidFill>
              </a:rPr>
              <a:t>furnizarea</a:t>
            </a:r>
            <a:r>
              <a:rPr lang="en-US" sz="2000" dirty="0">
                <a:solidFill>
                  <a:srgbClr val="17375E"/>
                </a:solidFill>
              </a:rPr>
              <a:t> de </a:t>
            </a:r>
            <a:r>
              <a:rPr lang="en-US" sz="2000" dirty="0" err="1">
                <a:solidFill>
                  <a:srgbClr val="17375E"/>
                </a:solidFill>
              </a:rPr>
              <a:t>servicii</a:t>
            </a:r>
            <a:r>
              <a:rPr lang="en-US" sz="2000" dirty="0">
                <a:solidFill>
                  <a:srgbClr val="17375E"/>
                </a:solidFill>
              </a:rPr>
              <a:t>, </a:t>
            </a:r>
            <a:r>
              <a:rPr lang="en-US" sz="2000" dirty="0" err="1">
                <a:solidFill>
                  <a:srgbClr val="17375E"/>
                </a:solidFill>
              </a:rPr>
              <a:t>performan</a:t>
            </a:r>
            <a:r>
              <a:rPr lang="ro-RO" sz="2000" dirty="0">
                <a:solidFill>
                  <a:srgbClr val="17375E"/>
                </a:solidFill>
              </a:rPr>
              <a:t>ț</a:t>
            </a:r>
            <a:r>
              <a:rPr lang="en-US" sz="2000" dirty="0">
                <a:solidFill>
                  <a:srgbClr val="17375E"/>
                </a:solidFill>
              </a:rPr>
              <a:t>a </a:t>
            </a:r>
            <a:r>
              <a:rPr lang="en-US" sz="2000" dirty="0" err="1">
                <a:solidFill>
                  <a:srgbClr val="17375E"/>
                </a:solidFill>
              </a:rPr>
              <a:t>lucr</a:t>
            </a:r>
            <a:r>
              <a:rPr lang="ro-RO" sz="2000" dirty="0">
                <a:solidFill>
                  <a:srgbClr val="17375E"/>
                </a:solidFill>
              </a:rPr>
              <a:t>ă</a:t>
            </a:r>
            <a:r>
              <a:rPr lang="en-US" sz="2000" dirty="0" err="1">
                <a:solidFill>
                  <a:srgbClr val="17375E"/>
                </a:solidFill>
              </a:rPr>
              <a:t>rilor</a:t>
            </a:r>
            <a:r>
              <a:rPr lang="en-US" sz="2000" dirty="0">
                <a:solidFill>
                  <a:srgbClr val="17375E"/>
                </a:solidFill>
              </a:rPr>
              <a:t>, pre</a:t>
            </a:r>
            <a:r>
              <a:rPr lang="ro-RO" sz="2000" dirty="0">
                <a:solidFill>
                  <a:srgbClr val="17375E"/>
                </a:solidFill>
              </a:rPr>
              <a:t>ț</a:t>
            </a:r>
            <a:r>
              <a:rPr lang="en-US" sz="2000" dirty="0" err="1">
                <a:solidFill>
                  <a:srgbClr val="17375E"/>
                </a:solidFill>
              </a:rPr>
              <a:t>urile</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tarifele</a:t>
            </a:r>
            <a:r>
              <a:rPr lang="en-US" sz="2000" dirty="0">
                <a:solidFill>
                  <a:srgbClr val="17375E"/>
                </a:solidFill>
              </a:rPr>
              <a:t>, </a:t>
            </a:r>
            <a:r>
              <a:rPr lang="en-US" sz="2000" dirty="0" err="1">
                <a:solidFill>
                  <a:srgbClr val="17375E"/>
                </a:solidFill>
              </a:rPr>
              <a:t>obiectivele</a:t>
            </a:r>
            <a:r>
              <a:rPr lang="en-US" sz="2000" dirty="0">
                <a:solidFill>
                  <a:srgbClr val="17375E"/>
                </a:solidFill>
              </a:rPr>
              <a:t> de </a:t>
            </a:r>
            <a:r>
              <a:rPr lang="en-US" sz="2000" dirty="0" err="1">
                <a:solidFill>
                  <a:srgbClr val="17375E"/>
                </a:solidFill>
              </a:rPr>
              <a:t>calitate</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rela</a:t>
            </a:r>
            <a:r>
              <a:rPr lang="ro-RO" sz="2000" dirty="0">
                <a:solidFill>
                  <a:srgbClr val="17375E"/>
                </a:solidFill>
              </a:rPr>
              <a:t>ț</a:t>
            </a:r>
            <a:r>
              <a:rPr lang="en-US" sz="2000" dirty="0" err="1">
                <a:solidFill>
                  <a:srgbClr val="17375E"/>
                </a:solidFill>
              </a:rPr>
              <a:t>iile</a:t>
            </a:r>
            <a:r>
              <a:rPr lang="en-US" sz="2000" dirty="0">
                <a:solidFill>
                  <a:srgbClr val="17375E"/>
                </a:solidFill>
              </a:rPr>
              <a:t> cu </a:t>
            </a:r>
            <a:r>
              <a:rPr lang="en-US" sz="2000" dirty="0" err="1">
                <a:solidFill>
                  <a:srgbClr val="17375E"/>
                </a:solidFill>
              </a:rPr>
              <a:t>clien</a:t>
            </a:r>
            <a:r>
              <a:rPr lang="ro-RO" sz="2000" dirty="0">
                <a:solidFill>
                  <a:srgbClr val="17375E"/>
                </a:solidFill>
              </a:rPr>
              <a:t>ți</a:t>
            </a:r>
            <a:r>
              <a:rPr lang="en-US" sz="2000" dirty="0" err="1">
                <a:solidFill>
                  <a:srgbClr val="17375E"/>
                </a:solidFill>
              </a:rPr>
              <a:t>i</a:t>
            </a:r>
            <a:endParaRPr lang="ro-RO" sz="2000" dirty="0">
              <a:solidFill>
                <a:srgbClr val="17375E"/>
              </a:solidFill>
            </a:endParaRPr>
          </a:p>
          <a:p>
            <a:pPr lvl="1" eaLnBrk="1" hangingPunct="1">
              <a:buClrTx/>
              <a:buFont typeface="Arial" panose="020B0604020202020204" pitchFamily="34" charset="0"/>
              <a:buChar char="•"/>
            </a:pPr>
            <a:endParaRPr lang="ro-RO" sz="1100" dirty="0">
              <a:solidFill>
                <a:srgbClr val="17375E"/>
              </a:solidFill>
            </a:endParaRPr>
          </a:p>
          <a:p>
            <a:pPr lvl="1" eaLnBrk="1" hangingPunct="1">
              <a:buClrTx/>
              <a:buFont typeface="Arial" panose="020B0604020202020204" pitchFamily="34" charset="0"/>
              <a:buChar char="•"/>
            </a:pPr>
            <a:r>
              <a:rPr lang="en-US" sz="2000" dirty="0">
                <a:solidFill>
                  <a:srgbClr val="17375E"/>
                </a:solidFill>
              </a:rPr>
              <a:t>(iii) </a:t>
            </a:r>
            <a:r>
              <a:rPr lang="en-US" sz="2000" b="1" dirty="0" err="1">
                <a:solidFill>
                  <a:srgbClr val="17375E"/>
                </a:solidFill>
              </a:rPr>
              <a:t>clauze</a:t>
            </a:r>
            <a:r>
              <a:rPr lang="en-US" sz="2000" b="1" dirty="0">
                <a:solidFill>
                  <a:srgbClr val="17375E"/>
                </a:solidFill>
              </a:rPr>
              <a:t> </a:t>
            </a:r>
            <a:r>
              <a:rPr lang="en-US" sz="2000" b="1" dirty="0" err="1">
                <a:solidFill>
                  <a:srgbClr val="17375E"/>
                </a:solidFill>
              </a:rPr>
              <a:t>speciale</a:t>
            </a:r>
            <a:r>
              <a:rPr lang="en-US" sz="2000" b="1" dirty="0">
                <a:solidFill>
                  <a:srgbClr val="17375E"/>
                </a:solidFill>
              </a:rPr>
              <a:t> – sec</a:t>
            </a:r>
            <a:r>
              <a:rPr lang="ro-RO" sz="2000" b="1" dirty="0">
                <a:solidFill>
                  <a:srgbClr val="17375E"/>
                </a:solidFill>
              </a:rPr>
              <a:t>ț</a:t>
            </a:r>
            <a:r>
              <a:rPr lang="en-US" sz="2000" b="1" dirty="0" err="1">
                <a:solidFill>
                  <a:srgbClr val="17375E"/>
                </a:solidFill>
              </a:rPr>
              <a:t>iunea</a:t>
            </a:r>
            <a:r>
              <a:rPr lang="en-US" sz="2000" b="1" dirty="0">
                <a:solidFill>
                  <a:srgbClr val="17375E"/>
                </a:solidFill>
              </a:rPr>
              <a:t> </a:t>
            </a:r>
            <a:r>
              <a:rPr lang="en-US" sz="2000" b="1" dirty="0" err="1">
                <a:solidFill>
                  <a:srgbClr val="17375E"/>
                </a:solidFill>
              </a:rPr>
              <a:t>ap</a:t>
            </a:r>
            <a:r>
              <a:rPr lang="ro-RO" sz="2000" b="1" dirty="0">
                <a:solidFill>
                  <a:srgbClr val="17375E"/>
                </a:solidFill>
              </a:rPr>
              <a:t>ă</a:t>
            </a:r>
          </a:p>
          <a:p>
            <a:pPr lvl="1" eaLnBrk="1" hangingPunct="1">
              <a:buClrTx/>
              <a:buFont typeface="Arial" panose="020B0604020202020204" pitchFamily="34" charset="0"/>
              <a:buChar char="•"/>
            </a:pPr>
            <a:endParaRPr lang="ro-RO" sz="1200" dirty="0">
              <a:solidFill>
                <a:srgbClr val="17375E"/>
              </a:solidFill>
            </a:endParaRPr>
          </a:p>
          <a:p>
            <a:pPr lvl="1" eaLnBrk="1" hangingPunct="1">
              <a:buClrTx/>
              <a:buFont typeface="Arial" panose="020B0604020202020204" pitchFamily="34" charset="0"/>
              <a:buChar char="•"/>
            </a:pPr>
            <a:r>
              <a:rPr lang="en-US" sz="2000" dirty="0">
                <a:solidFill>
                  <a:srgbClr val="17375E"/>
                </a:solidFill>
              </a:rPr>
              <a:t>(iv) </a:t>
            </a:r>
            <a:r>
              <a:rPr lang="en-US" sz="2000" b="1" dirty="0" err="1">
                <a:solidFill>
                  <a:srgbClr val="17375E"/>
                </a:solidFill>
              </a:rPr>
              <a:t>clauze</a:t>
            </a:r>
            <a:r>
              <a:rPr lang="en-US" sz="2000" b="1" dirty="0">
                <a:solidFill>
                  <a:srgbClr val="17375E"/>
                </a:solidFill>
              </a:rPr>
              <a:t> </a:t>
            </a:r>
            <a:r>
              <a:rPr lang="en-US" sz="2000" b="1" dirty="0" err="1">
                <a:solidFill>
                  <a:srgbClr val="17375E"/>
                </a:solidFill>
              </a:rPr>
              <a:t>speciale</a:t>
            </a:r>
            <a:r>
              <a:rPr lang="en-US" sz="2000" b="1" dirty="0">
                <a:solidFill>
                  <a:srgbClr val="17375E"/>
                </a:solidFill>
              </a:rPr>
              <a:t> – sec</a:t>
            </a:r>
            <a:r>
              <a:rPr lang="ro-RO" sz="2000" b="1" dirty="0">
                <a:solidFill>
                  <a:srgbClr val="17375E"/>
                </a:solidFill>
              </a:rPr>
              <a:t>ț</a:t>
            </a:r>
            <a:r>
              <a:rPr lang="en-US" sz="2000" b="1" dirty="0" err="1">
                <a:solidFill>
                  <a:srgbClr val="17375E"/>
                </a:solidFill>
              </a:rPr>
              <a:t>iunea</a:t>
            </a:r>
            <a:r>
              <a:rPr lang="en-US" sz="2000" b="1" dirty="0">
                <a:solidFill>
                  <a:srgbClr val="17375E"/>
                </a:solidFill>
              </a:rPr>
              <a:t> ape uzate</a:t>
            </a:r>
            <a:r>
              <a:rPr lang="en-US" sz="2000" dirty="0">
                <a:solidFill>
                  <a:srgbClr val="17375E"/>
                </a:solidFill>
              </a:rPr>
              <a:t> – define</a:t>
            </a:r>
            <a:r>
              <a:rPr lang="ro-RO" sz="2000" dirty="0">
                <a:solidFill>
                  <a:srgbClr val="17375E"/>
                </a:solidFill>
              </a:rPr>
              <a:t>ș</a:t>
            </a:r>
            <a:r>
              <a:rPr lang="en-US" sz="2000" dirty="0" err="1">
                <a:solidFill>
                  <a:srgbClr val="17375E"/>
                </a:solidFill>
              </a:rPr>
              <a:t>te</a:t>
            </a:r>
            <a:r>
              <a:rPr lang="en-US" sz="2000" dirty="0">
                <a:solidFill>
                  <a:srgbClr val="17375E"/>
                </a:solidFill>
              </a:rPr>
              <a:t> </a:t>
            </a:r>
            <a:r>
              <a:rPr lang="ro-RO" sz="2000" dirty="0">
                <a:solidFill>
                  <a:srgbClr val="17375E"/>
                </a:solidFill>
              </a:rPr>
              <a:t>î</a:t>
            </a:r>
            <a:r>
              <a:rPr lang="en-US" sz="2000" dirty="0">
                <a:solidFill>
                  <a:srgbClr val="17375E"/>
                </a:solidFill>
              </a:rPr>
              <a:t>n principal </a:t>
            </a:r>
            <a:r>
              <a:rPr lang="en-US" sz="2000" dirty="0" err="1">
                <a:solidFill>
                  <a:srgbClr val="17375E"/>
                </a:solidFill>
              </a:rPr>
              <a:t>termenii</a:t>
            </a:r>
            <a:r>
              <a:rPr lang="en-US" sz="2000" dirty="0">
                <a:solidFill>
                  <a:srgbClr val="17375E"/>
                </a:solidFill>
              </a:rPr>
              <a:t> </a:t>
            </a:r>
            <a:r>
              <a:rPr lang="ro-RO" sz="2000" dirty="0">
                <a:solidFill>
                  <a:srgbClr val="17375E"/>
                </a:solidFill>
              </a:rPr>
              <a:t>ș</a:t>
            </a:r>
            <a:r>
              <a:rPr lang="en-US" sz="2000" dirty="0" err="1">
                <a:solidFill>
                  <a:srgbClr val="17375E"/>
                </a:solidFill>
              </a:rPr>
              <a:t>i</a:t>
            </a:r>
            <a:r>
              <a:rPr lang="en-US" sz="2000" dirty="0">
                <a:solidFill>
                  <a:srgbClr val="17375E"/>
                </a:solidFill>
              </a:rPr>
              <a:t> </a:t>
            </a:r>
            <a:r>
              <a:rPr lang="en-US" sz="2000" dirty="0" err="1">
                <a:solidFill>
                  <a:srgbClr val="17375E"/>
                </a:solidFill>
              </a:rPr>
              <a:t>condi</a:t>
            </a:r>
            <a:r>
              <a:rPr lang="ro-RO" sz="2000" dirty="0">
                <a:solidFill>
                  <a:srgbClr val="17375E"/>
                </a:solidFill>
              </a:rPr>
              <a:t>ț</a:t>
            </a:r>
            <a:r>
              <a:rPr lang="en-US" sz="2000" dirty="0" err="1">
                <a:solidFill>
                  <a:srgbClr val="17375E"/>
                </a:solidFill>
              </a:rPr>
              <a:t>iile</a:t>
            </a:r>
            <a:r>
              <a:rPr lang="en-US" sz="2000" dirty="0">
                <a:solidFill>
                  <a:srgbClr val="17375E"/>
                </a:solidFill>
              </a:rPr>
              <a:t> </a:t>
            </a:r>
            <a:r>
              <a:rPr lang="en-US" sz="2000" dirty="0" err="1">
                <a:solidFill>
                  <a:srgbClr val="17375E"/>
                </a:solidFill>
              </a:rPr>
              <a:t>pentru</a:t>
            </a:r>
            <a:r>
              <a:rPr lang="en-US" sz="2000" dirty="0">
                <a:solidFill>
                  <a:srgbClr val="17375E"/>
                </a:solidFill>
              </a:rPr>
              <a:t> </a:t>
            </a:r>
            <a:r>
              <a:rPr lang="en-US" sz="2000" dirty="0" err="1">
                <a:solidFill>
                  <a:srgbClr val="17375E"/>
                </a:solidFill>
              </a:rPr>
              <a:t>fiecare</a:t>
            </a:r>
            <a:r>
              <a:rPr lang="en-US" sz="2000" dirty="0">
                <a:solidFill>
                  <a:srgbClr val="17375E"/>
                </a:solidFill>
              </a:rPr>
              <a:t> </a:t>
            </a:r>
            <a:r>
              <a:rPr lang="en-US" sz="2000" dirty="0" err="1">
                <a:solidFill>
                  <a:srgbClr val="17375E"/>
                </a:solidFill>
              </a:rPr>
              <a:t>furnizare</a:t>
            </a:r>
            <a:r>
              <a:rPr lang="en-US" sz="2000" dirty="0">
                <a:solidFill>
                  <a:srgbClr val="17375E"/>
                </a:solidFill>
              </a:rPr>
              <a:t> de </a:t>
            </a:r>
            <a:r>
              <a:rPr lang="en-US" sz="2000" dirty="0" err="1">
                <a:solidFill>
                  <a:srgbClr val="17375E"/>
                </a:solidFill>
              </a:rPr>
              <a:t>servicii</a:t>
            </a:r>
            <a:r>
              <a:rPr lang="en-US" sz="2000" dirty="0">
                <a:solidFill>
                  <a:srgbClr val="17375E"/>
                </a:solidFill>
              </a:rPr>
              <a:t>, </a:t>
            </a:r>
            <a:r>
              <a:rPr lang="en-US" sz="2000" dirty="0" err="1">
                <a:solidFill>
                  <a:srgbClr val="17375E"/>
                </a:solidFill>
              </a:rPr>
              <a:t>defini</a:t>
            </a:r>
            <a:r>
              <a:rPr lang="ro-RO" sz="2000" dirty="0">
                <a:solidFill>
                  <a:srgbClr val="17375E"/>
                </a:solidFill>
              </a:rPr>
              <a:t>ț</a:t>
            </a:r>
            <a:r>
              <a:rPr lang="en-US" sz="2000" dirty="0" err="1">
                <a:solidFill>
                  <a:srgbClr val="17375E"/>
                </a:solidFill>
              </a:rPr>
              <a:t>ia</a:t>
            </a:r>
            <a:r>
              <a:rPr lang="en-US" sz="2000" dirty="0">
                <a:solidFill>
                  <a:srgbClr val="17375E"/>
                </a:solidFill>
              </a:rPr>
              <a:t> </a:t>
            </a:r>
            <a:r>
              <a:rPr lang="en-US" sz="2000" dirty="0" err="1">
                <a:solidFill>
                  <a:srgbClr val="17375E"/>
                </a:solidFill>
              </a:rPr>
              <a:t>perimetrelor</a:t>
            </a:r>
            <a:r>
              <a:rPr lang="en-US" sz="2000" dirty="0">
                <a:solidFill>
                  <a:srgbClr val="17375E"/>
                </a:solidFill>
              </a:rPr>
              <a:t> delegate, </a:t>
            </a:r>
            <a:r>
              <a:rPr lang="en-US" sz="2000" dirty="0" err="1">
                <a:solidFill>
                  <a:srgbClr val="17375E"/>
                </a:solidFill>
              </a:rPr>
              <a:t>furnizarea</a:t>
            </a:r>
            <a:r>
              <a:rPr lang="en-US" sz="2000" dirty="0">
                <a:solidFill>
                  <a:srgbClr val="17375E"/>
                </a:solidFill>
              </a:rPr>
              <a:t> de </a:t>
            </a:r>
            <a:r>
              <a:rPr lang="en-US" sz="2000" dirty="0" err="1">
                <a:solidFill>
                  <a:srgbClr val="17375E"/>
                </a:solidFill>
              </a:rPr>
              <a:t>servicii</a:t>
            </a:r>
            <a:r>
              <a:rPr lang="en-US" sz="2000" dirty="0">
                <a:solidFill>
                  <a:srgbClr val="17375E"/>
                </a:solidFill>
              </a:rPr>
              <a:t>, pre</a:t>
            </a:r>
            <a:r>
              <a:rPr lang="ro-RO" sz="2000" dirty="0">
                <a:solidFill>
                  <a:srgbClr val="17375E"/>
                </a:solidFill>
              </a:rPr>
              <a:t>ț</a:t>
            </a:r>
            <a:r>
              <a:rPr lang="en-US" sz="2000" dirty="0">
                <a:solidFill>
                  <a:srgbClr val="17375E"/>
                </a:solidFill>
              </a:rPr>
              <a:t>urile, </a:t>
            </a:r>
            <a:r>
              <a:rPr lang="en-US" sz="2000" dirty="0" err="1">
                <a:solidFill>
                  <a:srgbClr val="17375E"/>
                </a:solidFill>
              </a:rPr>
              <a:t>tarifele</a:t>
            </a:r>
            <a:r>
              <a:rPr lang="en-US" sz="2000" dirty="0">
                <a:solidFill>
                  <a:srgbClr val="17375E"/>
                </a:solidFill>
              </a:rPr>
              <a:t>, </a:t>
            </a:r>
            <a:r>
              <a:rPr lang="en-US" sz="2000" dirty="0" err="1">
                <a:solidFill>
                  <a:srgbClr val="17375E"/>
                </a:solidFill>
              </a:rPr>
              <a:t>calitatea</a:t>
            </a:r>
            <a:r>
              <a:rPr lang="en-US" sz="2000" dirty="0">
                <a:solidFill>
                  <a:srgbClr val="17375E"/>
                </a:solidFill>
              </a:rPr>
              <a:t> </a:t>
            </a:r>
            <a:r>
              <a:rPr lang="en-US" sz="2000" dirty="0" err="1">
                <a:solidFill>
                  <a:srgbClr val="17375E"/>
                </a:solidFill>
              </a:rPr>
              <a:t>serviciilor</a:t>
            </a:r>
            <a:r>
              <a:rPr lang="en-US" sz="2000" dirty="0">
                <a:solidFill>
                  <a:srgbClr val="17375E"/>
                </a:solidFill>
              </a:rPr>
              <a:t> </a:t>
            </a:r>
            <a:r>
              <a:rPr lang="en-US" sz="2000" dirty="0" err="1">
                <a:solidFill>
                  <a:srgbClr val="17375E"/>
                </a:solidFill>
              </a:rPr>
              <a:t>furnizate</a:t>
            </a:r>
            <a:r>
              <a:rPr lang="en-US" sz="2000" dirty="0">
                <a:solidFill>
                  <a:srgbClr val="17375E"/>
                </a:solidFill>
              </a:rPr>
              <a:t> / </a:t>
            </a:r>
            <a:r>
              <a:rPr lang="en-US" sz="2000" dirty="0" err="1">
                <a:solidFill>
                  <a:srgbClr val="17375E"/>
                </a:solidFill>
              </a:rPr>
              <a:t>prestate</a:t>
            </a:r>
            <a:r>
              <a:rPr lang="en-US" sz="2000" dirty="0">
                <a:solidFill>
                  <a:srgbClr val="17375E"/>
                </a:solidFill>
              </a:rPr>
              <a:t>.</a:t>
            </a:r>
          </a:p>
        </p:txBody>
      </p:sp>
    </p:spTree>
    <p:extLst>
      <p:ext uri="{BB962C8B-B14F-4D97-AF65-F5344CB8AC3E}">
        <p14:creationId xmlns:p14="http://schemas.microsoft.com/office/powerpoint/2010/main" val="265922874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sz="quarter" idx="4294967295"/>
          </p:nvPr>
        </p:nvSpPr>
        <p:spPr>
          <a:xfrm>
            <a:off x="424871" y="1287755"/>
            <a:ext cx="11379200" cy="6475412"/>
          </a:xfrm>
          <a:prstGeom prst="rect">
            <a:avLst/>
          </a:prstGeom>
        </p:spPr>
        <p:txBody>
          <a:bodyPr/>
          <a:lstStyle/>
          <a:p>
            <a:pPr marL="0" indent="0" eaLnBrk="1" hangingPunct="1">
              <a:buClrTx/>
              <a:buNone/>
            </a:pPr>
            <a:r>
              <a:rPr lang="en-GB" sz="2200" dirty="0" err="1">
                <a:solidFill>
                  <a:srgbClr val="17375E"/>
                </a:solidFill>
              </a:rPr>
              <a:t>Contractul</a:t>
            </a:r>
            <a:r>
              <a:rPr lang="en-GB" sz="2200" dirty="0">
                <a:solidFill>
                  <a:srgbClr val="17375E"/>
                </a:solidFill>
              </a:rPr>
              <a:t> de </a:t>
            </a:r>
            <a:r>
              <a:rPr lang="en-GB" sz="2200" dirty="0" err="1">
                <a:solidFill>
                  <a:srgbClr val="17375E"/>
                </a:solidFill>
              </a:rPr>
              <a:t>delegare</a:t>
            </a:r>
            <a:r>
              <a:rPr lang="en-GB" sz="2200" dirty="0">
                <a:solidFill>
                  <a:srgbClr val="17375E"/>
                </a:solidFill>
              </a:rPr>
              <a:t> a </a:t>
            </a:r>
            <a:r>
              <a:rPr lang="en-GB" sz="2200" dirty="0" err="1">
                <a:solidFill>
                  <a:srgbClr val="17375E"/>
                </a:solidFill>
              </a:rPr>
              <a:t>managementului</a:t>
            </a:r>
            <a:r>
              <a:rPr lang="en-GB" sz="2200" dirty="0">
                <a:solidFill>
                  <a:srgbClr val="17375E"/>
                </a:solidFill>
              </a:rPr>
              <a:t> </a:t>
            </a:r>
            <a:r>
              <a:rPr lang="en-GB" sz="2200" dirty="0" err="1">
                <a:solidFill>
                  <a:srgbClr val="17375E"/>
                </a:solidFill>
              </a:rPr>
              <a:t>este</a:t>
            </a:r>
            <a:r>
              <a:rPr lang="en-GB" sz="2200" dirty="0">
                <a:solidFill>
                  <a:srgbClr val="17375E"/>
                </a:solidFill>
              </a:rPr>
              <a:t> </a:t>
            </a:r>
            <a:r>
              <a:rPr lang="ro-RO" sz="2200" dirty="0">
                <a:solidFill>
                  <a:srgbClr val="17375E"/>
                </a:solidFill>
              </a:rPr>
              <a:t>î</a:t>
            </a:r>
            <a:r>
              <a:rPr lang="en-GB" sz="2200" dirty="0" err="1">
                <a:solidFill>
                  <a:srgbClr val="17375E"/>
                </a:solidFill>
              </a:rPr>
              <a:t>nso</a:t>
            </a:r>
            <a:r>
              <a:rPr lang="ro-RO" sz="2200" dirty="0">
                <a:solidFill>
                  <a:srgbClr val="17375E"/>
                </a:solidFill>
              </a:rPr>
              <a:t>ț</a:t>
            </a:r>
            <a:r>
              <a:rPr lang="en-GB" sz="2200" dirty="0">
                <a:solidFill>
                  <a:srgbClr val="17375E"/>
                </a:solidFill>
              </a:rPr>
              <a:t>it de </a:t>
            </a:r>
            <a:r>
              <a:rPr lang="en-GB" sz="2200" dirty="0" err="1">
                <a:solidFill>
                  <a:srgbClr val="17375E"/>
                </a:solidFill>
              </a:rPr>
              <a:t>urm</a:t>
            </a:r>
            <a:r>
              <a:rPr lang="ro-RO" sz="2200" dirty="0">
                <a:solidFill>
                  <a:srgbClr val="17375E"/>
                </a:solidFill>
              </a:rPr>
              <a:t>ă</a:t>
            </a:r>
            <a:r>
              <a:rPr lang="en-GB" sz="2200" dirty="0" err="1">
                <a:solidFill>
                  <a:srgbClr val="17375E"/>
                </a:solidFill>
              </a:rPr>
              <a:t>toarele</a:t>
            </a:r>
            <a:r>
              <a:rPr lang="en-GB" sz="2200" dirty="0">
                <a:solidFill>
                  <a:srgbClr val="17375E"/>
                </a:solidFill>
              </a:rPr>
              <a:t> </a:t>
            </a:r>
            <a:r>
              <a:rPr lang="en-GB" sz="2200" dirty="0" err="1">
                <a:solidFill>
                  <a:srgbClr val="17375E"/>
                </a:solidFill>
              </a:rPr>
              <a:t>anexe</a:t>
            </a:r>
            <a:r>
              <a:rPr lang="en-GB" sz="2200" dirty="0">
                <a:solidFill>
                  <a:srgbClr val="17375E"/>
                </a:solidFill>
              </a:rPr>
              <a:t> </a:t>
            </a:r>
            <a:r>
              <a:rPr lang="en-GB" sz="2200" dirty="0" err="1">
                <a:solidFill>
                  <a:srgbClr val="17375E"/>
                </a:solidFill>
              </a:rPr>
              <a:t>obligatorii</a:t>
            </a:r>
            <a:r>
              <a:rPr lang="en-GB" sz="2200" dirty="0">
                <a:solidFill>
                  <a:srgbClr val="17375E"/>
                </a:solidFill>
              </a:rPr>
              <a:t>:</a:t>
            </a:r>
            <a:endParaRPr lang="ro-RO" sz="2200" dirty="0">
              <a:solidFill>
                <a:srgbClr val="17375E"/>
              </a:solidFill>
            </a:endParaRPr>
          </a:p>
          <a:p>
            <a:pPr lvl="1" eaLnBrk="1" hangingPunct="1">
              <a:buClrTx/>
              <a:buFont typeface="Arial" panose="020B0604020202020204" pitchFamily="34" charset="0"/>
              <a:buChar char="•"/>
            </a:pPr>
            <a:r>
              <a:rPr lang="en-GB" sz="2200" dirty="0">
                <a:solidFill>
                  <a:srgbClr val="17375E"/>
                </a:solidFill>
              </a:rPr>
              <a:t>(</a:t>
            </a:r>
            <a:r>
              <a:rPr lang="en-GB" sz="2200" dirty="0" err="1">
                <a:solidFill>
                  <a:srgbClr val="17375E"/>
                </a:solidFill>
              </a:rPr>
              <a:t>i</a:t>
            </a:r>
            <a:r>
              <a:rPr lang="en-GB" sz="2200" dirty="0">
                <a:solidFill>
                  <a:srgbClr val="17375E"/>
                </a:solidFill>
              </a:rPr>
              <a:t>) </a:t>
            </a:r>
            <a:r>
              <a:rPr lang="en-GB" sz="2200" dirty="0" err="1">
                <a:solidFill>
                  <a:srgbClr val="17375E"/>
                </a:solidFill>
              </a:rPr>
              <a:t>termenii</a:t>
            </a:r>
            <a:r>
              <a:rPr lang="en-GB" sz="2200" dirty="0">
                <a:solidFill>
                  <a:srgbClr val="17375E"/>
                </a:solidFill>
              </a:rPr>
              <a:t> de </a:t>
            </a:r>
            <a:r>
              <a:rPr lang="en-GB" sz="2200" dirty="0" err="1">
                <a:solidFill>
                  <a:srgbClr val="17375E"/>
                </a:solidFill>
              </a:rPr>
              <a:t>referin</a:t>
            </a:r>
            <a:r>
              <a:rPr lang="ro-RO" sz="2200" dirty="0">
                <a:solidFill>
                  <a:srgbClr val="17375E"/>
                </a:solidFill>
              </a:rPr>
              <a:t>ță</a:t>
            </a:r>
            <a:r>
              <a:rPr lang="en-GB" sz="2200" dirty="0">
                <a:solidFill>
                  <a:srgbClr val="17375E"/>
                </a:solidFill>
              </a:rPr>
              <a:t> (</a:t>
            </a:r>
            <a:r>
              <a:rPr lang="en-GB" sz="2200" dirty="0" err="1">
                <a:solidFill>
                  <a:srgbClr val="17375E"/>
                </a:solidFill>
              </a:rPr>
              <a:t>specifica</a:t>
            </a:r>
            <a:r>
              <a:rPr lang="ro-RO" sz="2200" dirty="0">
                <a:solidFill>
                  <a:srgbClr val="17375E"/>
                </a:solidFill>
              </a:rPr>
              <a:t>ț</a:t>
            </a:r>
            <a:r>
              <a:rPr lang="en-GB" sz="2200" dirty="0" err="1">
                <a:solidFill>
                  <a:srgbClr val="17375E"/>
                </a:solidFill>
              </a:rPr>
              <a:t>iile</a:t>
            </a:r>
            <a:r>
              <a:rPr lang="en-GB" sz="2200" dirty="0">
                <a:solidFill>
                  <a:srgbClr val="17375E"/>
                </a:solidFill>
              </a:rPr>
              <a:t>) </a:t>
            </a:r>
            <a:r>
              <a:rPr lang="en-GB" sz="2200" dirty="0" err="1">
                <a:solidFill>
                  <a:srgbClr val="17375E"/>
                </a:solidFill>
              </a:rPr>
              <a:t>ai</a:t>
            </a:r>
            <a:r>
              <a:rPr lang="en-GB" sz="2200" dirty="0">
                <a:solidFill>
                  <a:srgbClr val="17375E"/>
                </a:solidFill>
              </a:rPr>
              <a:t> </a:t>
            </a:r>
            <a:r>
              <a:rPr lang="en-GB" sz="2200" dirty="0" err="1">
                <a:solidFill>
                  <a:srgbClr val="17375E"/>
                </a:solidFill>
              </a:rPr>
              <a:t>serviciului</a:t>
            </a:r>
            <a:r>
              <a:rPr lang="en-GB" sz="2200" dirty="0">
                <a:solidFill>
                  <a:srgbClr val="17375E"/>
                </a:solidFill>
              </a:rPr>
              <a:t> de </a:t>
            </a:r>
            <a:r>
              <a:rPr lang="en-GB" sz="2200" dirty="0" err="1">
                <a:solidFill>
                  <a:srgbClr val="17375E"/>
                </a:solidFill>
              </a:rPr>
              <a:t>ap</a:t>
            </a:r>
            <a:r>
              <a:rPr lang="ro-RO" sz="2200" dirty="0">
                <a:solidFill>
                  <a:srgbClr val="17375E"/>
                </a:solidFill>
              </a:rPr>
              <a:t>ă</a:t>
            </a:r>
            <a:r>
              <a:rPr lang="en-GB" sz="2200" dirty="0">
                <a:solidFill>
                  <a:srgbClr val="17375E"/>
                </a:solidFill>
              </a:rPr>
              <a:t>-</a:t>
            </a:r>
            <a:r>
              <a:rPr lang="en-GB" sz="2200" dirty="0" err="1">
                <a:solidFill>
                  <a:srgbClr val="17375E"/>
                </a:solidFill>
              </a:rPr>
              <a:t>canalizare</a:t>
            </a:r>
            <a:r>
              <a:rPr lang="en-GB" sz="2200" dirty="0">
                <a:solidFill>
                  <a:srgbClr val="17375E"/>
                </a:solidFill>
              </a:rPr>
              <a:t>;</a:t>
            </a:r>
            <a:endParaRPr lang="ro-RO" sz="2200" dirty="0">
              <a:solidFill>
                <a:srgbClr val="17375E"/>
              </a:solidFill>
            </a:endParaRPr>
          </a:p>
          <a:p>
            <a:pPr lvl="1" eaLnBrk="1" hangingPunct="1">
              <a:buClrTx/>
              <a:buFont typeface="Arial" panose="020B0604020202020204" pitchFamily="34" charset="0"/>
              <a:buChar char="•"/>
            </a:pPr>
            <a:r>
              <a:rPr lang="en-GB" sz="2200" dirty="0">
                <a:solidFill>
                  <a:srgbClr val="17375E"/>
                </a:solidFill>
              </a:rPr>
              <a:t>(ii) </a:t>
            </a:r>
            <a:r>
              <a:rPr lang="en-GB" sz="2200" dirty="0" err="1">
                <a:solidFill>
                  <a:srgbClr val="17375E"/>
                </a:solidFill>
              </a:rPr>
              <a:t>regulamentul</a:t>
            </a:r>
            <a:r>
              <a:rPr lang="en-GB" sz="2200" dirty="0">
                <a:solidFill>
                  <a:srgbClr val="17375E"/>
                </a:solidFill>
              </a:rPr>
              <a:t> </a:t>
            </a:r>
            <a:r>
              <a:rPr lang="en-GB" sz="2200" dirty="0" err="1">
                <a:solidFill>
                  <a:srgbClr val="17375E"/>
                </a:solidFill>
              </a:rPr>
              <a:t>serviciului</a:t>
            </a:r>
            <a:r>
              <a:rPr lang="en-GB" sz="2200" dirty="0">
                <a:solidFill>
                  <a:srgbClr val="17375E"/>
                </a:solidFill>
              </a:rPr>
              <a:t> de </a:t>
            </a:r>
            <a:r>
              <a:rPr lang="en-GB" sz="2200" dirty="0" err="1">
                <a:solidFill>
                  <a:srgbClr val="17375E"/>
                </a:solidFill>
              </a:rPr>
              <a:t>ap</a:t>
            </a:r>
            <a:r>
              <a:rPr lang="ro-RO" sz="2200" dirty="0">
                <a:solidFill>
                  <a:srgbClr val="17375E"/>
                </a:solidFill>
              </a:rPr>
              <a:t>ă</a:t>
            </a:r>
            <a:r>
              <a:rPr lang="en-GB" sz="2200" dirty="0">
                <a:solidFill>
                  <a:srgbClr val="17375E"/>
                </a:solidFill>
              </a:rPr>
              <a:t>-</a:t>
            </a:r>
            <a:r>
              <a:rPr lang="en-GB" sz="2200" dirty="0" err="1">
                <a:solidFill>
                  <a:srgbClr val="17375E"/>
                </a:solidFill>
              </a:rPr>
              <a:t>canalizare</a:t>
            </a:r>
            <a:r>
              <a:rPr lang="en-GB" sz="2200" dirty="0">
                <a:solidFill>
                  <a:srgbClr val="17375E"/>
                </a:solidFill>
              </a:rPr>
              <a:t>;</a:t>
            </a:r>
            <a:endParaRPr lang="ro-RO" sz="2200" dirty="0">
              <a:solidFill>
                <a:srgbClr val="17375E"/>
              </a:solidFill>
            </a:endParaRPr>
          </a:p>
          <a:p>
            <a:pPr lvl="1" eaLnBrk="1" hangingPunct="1">
              <a:buClrTx/>
              <a:buFont typeface="Arial" panose="020B0604020202020204" pitchFamily="34" charset="0"/>
              <a:buChar char="•"/>
            </a:pPr>
            <a:r>
              <a:rPr lang="en-GB" sz="2200" dirty="0">
                <a:solidFill>
                  <a:srgbClr val="17375E"/>
                </a:solidFill>
              </a:rPr>
              <a:t>(iii) </a:t>
            </a:r>
            <a:r>
              <a:rPr lang="en-GB" sz="2200" dirty="0" err="1">
                <a:solidFill>
                  <a:srgbClr val="17375E"/>
                </a:solidFill>
              </a:rPr>
              <a:t>inventarul</a:t>
            </a:r>
            <a:r>
              <a:rPr lang="en-GB" sz="2200" dirty="0">
                <a:solidFill>
                  <a:srgbClr val="17375E"/>
                </a:solidFill>
              </a:rPr>
              <a:t> </a:t>
            </a:r>
            <a:r>
              <a:rPr lang="en-GB" sz="2200" dirty="0" err="1">
                <a:solidFill>
                  <a:srgbClr val="17375E"/>
                </a:solidFill>
              </a:rPr>
              <a:t>bunurilor</a:t>
            </a:r>
            <a:r>
              <a:rPr lang="en-GB" sz="2200" dirty="0">
                <a:solidFill>
                  <a:srgbClr val="17375E"/>
                </a:solidFill>
              </a:rPr>
              <a:t> mobile </a:t>
            </a:r>
            <a:r>
              <a:rPr lang="ro-RO" sz="2200" dirty="0">
                <a:solidFill>
                  <a:srgbClr val="17375E"/>
                </a:solidFill>
              </a:rPr>
              <a:t>ș</a:t>
            </a:r>
            <a:r>
              <a:rPr lang="en-GB" sz="2200" dirty="0" err="1">
                <a:solidFill>
                  <a:srgbClr val="17375E"/>
                </a:solidFill>
              </a:rPr>
              <a:t>i</a:t>
            </a:r>
            <a:r>
              <a:rPr lang="en-GB" sz="2200" dirty="0">
                <a:solidFill>
                  <a:srgbClr val="17375E"/>
                </a:solidFill>
              </a:rPr>
              <a:t> </a:t>
            </a:r>
            <a:r>
              <a:rPr lang="en-GB" sz="2200" dirty="0" err="1">
                <a:solidFill>
                  <a:srgbClr val="17375E"/>
                </a:solidFill>
              </a:rPr>
              <a:t>imobile</a:t>
            </a:r>
            <a:r>
              <a:rPr lang="en-GB" sz="2200" dirty="0">
                <a:solidFill>
                  <a:srgbClr val="17375E"/>
                </a:solidFill>
              </a:rPr>
              <a:t> </a:t>
            </a:r>
            <a:r>
              <a:rPr lang="en-GB" sz="2200" dirty="0" err="1">
                <a:solidFill>
                  <a:srgbClr val="17375E"/>
                </a:solidFill>
              </a:rPr>
              <a:t>publice</a:t>
            </a:r>
            <a:r>
              <a:rPr lang="en-GB" sz="2200" dirty="0">
                <a:solidFill>
                  <a:srgbClr val="17375E"/>
                </a:solidFill>
              </a:rPr>
              <a:t> </a:t>
            </a:r>
            <a:r>
              <a:rPr lang="en-GB" sz="2200" dirty="0" err="1">
                <a:solidFill>
                  <a:srgbClr val="17375E"/>
                </a:solidFill>
              </a:rPr>
              <a:t>sau</a:t>
            </a:r>
            <a:r>
              <a:rPr lang="en-GB" sz="2200" dirty="0">
                <a:solidFill>
                  <a:srgbClr val="17375E"/>
                </a:solidFill>
              </a:rPr>
              <a:t> private, </a:t>
            </a:r>
            <a:r>
              <a:rPr lang="ro-RO" sz="2200" dirty="0">
                <a:solidFill>
                  <a:srgbClr val="17375E"/>
                </a:solidFill>
              </a:rPr>
              <a:t>î</a:t>
            </a:r>
            <a:r>
              <a:rPr lang="en-GB" sz="2200" dirty="0">
                <a:solidFill>
                  <a:srgbClr val="17375E"/>
                </a:solidFill>
              </a:rPr>
              <a:t>n </a:t>
            </a:r>
            <a:r>
              <a:rPr lang="en-GB" sz="2200" dirty="0" err="1">
                <a:solidFill>
                  <a:srgbClr val="17375E"/>
                </a:solidFill>
              </a:rPr>
              <a:t>proprietatea</a:t>
            </a:r>
            <a:r>
              <a:rPr lang="en-GB" sz="2200" dirty="0">
                <a:solidFill>
                  <a:srgbClr val="17375E"/>
                </a:solidFill>
              </a:rPr>
              <a:t> public</a:t>
            </a:r>
            <a:r>
              <a:rPr lang="ro-RO" sz="2200" dirty="0">
                <a:solidFill>
                  <a:srgbClr val="17375E"/>
                </a:solidFill>
              </a:rPr>
              <a:t>ă</a:t>
            </a:r>
            <a:r>
              <a:rPr lang="en-GB" sz="2200" dirty="0">
                <a:solidFill>
                  <a:srgbClr val="17375E"/>
                </a:solidFill>
              </a:rPr>
              <a:t> </a:t>
            </a:r>
            <a:r>
              <a:rPr lang="en-GB" sz="2200" dirty="0" err="1">
                <a:solidFill>
                  <a:srgbClr val="17375E"/>
                </a:solidFill>
              </a:rPr>
              <a:t>sau</a:t>
            </a:r>
            <a:r>
              <a:rPr lang="en-GB" sz="2200" dirty="0">
                <a:solidFill>
                  <a:srgbClr val="17375E"/>
                </a:solidFill>
              </a:rPr>
              <a:t> </a:t>
            </a:r>
            <a:r>
              <a:rPr lang="en-GB" sz="2200" dirty="0" err="1">
                <a:solidFill>
                  <a:srgbClr val="17375E"/>
                </a:solidFill>
              </a:rPr>
              <a:t>privat</a:t>
            </a:r>
            <a:r>
              <a:rPr lang="ro-RO" sz="2200" dirty="0">
                <a:solidFill>
                  <a:srgbClr val="17375E"/>
                </a:solidFill>
              </a:rPr>
              <a:t>ă</a:t>
            </a:r>
            <a:r>
              <a:rPr lang="en-GB" sz="2200" dirty="0">
                <a:solidFill>
                  <a:srgbClr val="17375E"/>
                </a:solidFill>
              </a:rPr>
              <a:t> a unit</a:t>
            </a:r>
            <a:r>
              <a:rPr lang="ro-RO" sz="2200" dirty="0">
                <a:solidFill>
                  <a:srgbClr val="17375E"/>
                </a:solidFill>
              </a:rPr>
              <a:t>ăț</a:t>
            </a:r>
            <a:r>
              <a:rPr lang="en-GB" sz="2200" dirty="0" err="1">
                <a:solidFill>
                  <a:srgbClr val="17375E"/>
                </a:solidFill>
              </a:rPr>
              <a:t>ilor</a:t>
            </a:r>
            <a:r>
              <a:rPr lang="en-GB" sz="2200" dirty="0">
                <a:solidFill>
                  <a:srgbClr val="17375E"/>
                </a:solidFill>
              </a:rPr>
              <a:t> </a:t>
            </a:r>
            <a:r>
              <a:rPr lang="en-GB" sz="2200" dirty="0" err="1">
                <a:solidFill>
                  <a:srgbClr val="17375E"/>
                </a:solidFill>
              </a:rPr>
              <a:t>administrativ-teritoriale</a:t>
            </a:r>
            <a:r>
              <a:rPr lang="en-GB" sz="2200" dirty="0">
                <a:solidFill>
                  <a:srgbClr val="17375E"/>
                </a:solidFill>
              </a:rPr>
              <a:t>, </a:t>
            </a:r>
            <a:r>
              <a:rPr lang="en-GB" sz="2200" dirty="0" err="1">
                <a:solidFill>
                  <a:srgbClr val="17375E"/>
                </a:solidFill>
              </a:rPr>
              <a:t>membri</a:t>
            </a:r>
            <a:r>
              <a:rPr lang="en-GB" sz="2200" dirty="0">
                <a:solidFill>
                  <a:srgbClr val="17375E"/>
                </a:solidFill>
              </a:rPr>
              <a:t> ADI, </a:t>
            </a:r>
            <a:r>
              <a:rPr lang="ro-RO" sz="2200" dirty="0">
                <a:solidFill>
                  <a:srgbClr val="17375E"/>
                </a:solidFill>
              </a:rPr>
              <a:t>ș</a:t>
            </a:r>
            <a:r>
              <a:rPr lang="en-GB" sz="2200" dirty="0" err="1">
                <a:solidFill>
                  <a:srgbClr val="17375E"/>
                </a:solidFill>
              </a:rPr>
              <a:t>i</a:t>
            </a:r>
            <a:r>
              <a:rPr lang="en-GB" sz="2200" dirty="0">
                <a:solidFill>
                  <a:srgbClr val="17375E"/>
                </a:solidFill>
              </a:rPr>
              <a:t> </a:t>
            </a:r>
            <a:r>
              <a:rPr lang="en-GB" sz="2200" dirty="0" err="1">
                <a:solidFill>
                  <a:srgbClr val="17375E"/>
                </a:solidFill>
              </a:rPr>
              <a:t>aferente</a:t>
            </a:r>
            <a:r>
              <a:rPr lang="en-GB" sz="2200" dirty="0">
                <a:solidFill>
                  <a:srgbClr val="17375E"/>
                </a:solidFill>
              </a:rPr>
              <a:t> </a:t>
            </a:r>
            <a:r>
              <a:rPr lang="en-GB" sz="2200" dirty="0" err="1">
                <a:solidFill>
                  <a:srgbClr val="17375E"/>
                </a:solidFill>
              </a:rPr>
              <a:t>serviciului</a:t>
            </a:r>
            <a:r>
              <a:rPr lang="en-GB" sz="2200" dirty="0">
                <a:solidFill>
                  <a:srgbClr val="17375E"/>
                </a:solidFill>
              </a:rPr>
              <a:t> public;</a:t>
            </a:r>
            <a:endParaRPr lang="ro-RO" sz="2200" dirty="0">
              <a:solidFill>
                <a:srgbClr val="17375E"/>
              </a:solidFill>
            </a:endParaRPr>
          </a:p>
          <a:p>
            <a:pPr lvl="1" eaLnBrk="1" hangingPunct="1">
              <a:buClrTx/>
              <a:buFont typeface="Arial" panose="020B0604020202020204" pitchFamily="34" charset="0"/>
              <a:buChar char="•"/>
            </a:pPr>
            <a:r>
              <a:rPr lang="en-GB" sz="2200" dirty="0">
                <a:solidFill>
                  <a:srgbClr val="17375E"/>
                </a:solidFill>
              </a:rPr>
              <a:t>(iv) </a:t>
            </a:r>
            <a:r>
              <a:rPr lang="en-GB" sz="2200" dirty="0" err="1">
                <a:solidFill>
                  <a:srgbClr val="17375E"/>
                </a:solidFill>
              </a:rPr>
              <a:t>procesul</a:t>
            </a:r>
            <a:r>
              <a:rPr lang="en-GB" sz="2200" dirty="0">
                <a:solidFill>
                  <a:srgbClr val="17375E"/>
                </a:solidFill>
              </a:rPr>
              <a:t>-verbal de </a:t>
            </a:r>
            <a:r>
              <a:rPr lang="en-GB" sz="2200" dirty="0" err="1">
                <a:solidFill>
                  <a:srgbClr val="17375E"/>
                </a:solidFill>
              </a:rPr>
              <a:t>predare-primire</a:t>
            </a:r>
            <a:r>
              <a:rPr lang="en-GB" sz="2200" dirty="0">
                <a:solidFill>
                  <a:srgbClr val="17375E"/>
                </a:solidFill>
              </a:rPr>
              <a:t> </a:t>
            </a:r>
            <a:r>
              <a:rPr lang="en-GB" sz="2200" dirty="0" err="1">
                <a:solidFill>
                  <a:srgbClr val="17375E"/>
                </a:solidFill>
              </a:rPr>
              <a:t>pentru</a:t>
            </a:r>
            <a:r>
              <a:rPr lang="en-GB" sz="2200" dirty="0">
                <a:solidFill>
                  <a:srgbClr val="17375E"/>
                </a:solidFill>
              </a:rPr>
              <a:t> </a:t>
            </a:r>
            <a:r>
              <a:rPr lang="en-GB" sz="2200" dirty="0" err="1">
                <a:solidFill>
                  <a:srgbClr val="17375E"/>
                </a:solidFill>
              </a:rPr>
              <a:t>aceste</a:t>
            </a:r>
            <a:r>
              <a:rPr lang="en-GB" sz="2200" dirty="0">
                <a:solidFill>
                  <a:srgbClr val="17375E"/>
                </a:solidFill>
              </a:rPr>
              <a:t> </a:t>
            </a:r>
            <a:r>
              <a:rPr lang="en-GB" sz="2200" dirty="0" err="1">
                <a:solidFill>
                  <a:srgbClr val="17375E"/>
                </a:solidFill>
              </a:rPr>
              <a:t>bunuri</a:t>
            </a:r>
            <a:r>
              <a:rPr lang="en-GB" sz="2200" dirty="0">
                <a:solidFill>
                  <a:srgbClr val="17375E"/>
                </a:solidFill>
              </a:rPr>
              <a:t>.</a:t>
            </a:r>
            <a:endParaRPr lang="ro-RO" sz="2200" dirty="0">
              <a:solidFill>
                <a:srgbClr val="17375E"/>
              </a:solidFill>
            </a:endParaRPr>
          </a:p>
          <a:p>
            <a:pPr marL="952485" lvl="1" indent="-342900" eaLnBrk="1" hangingPunct="1">
              <a:buClrTx/>
              <a:buFont typeface="Arial" panose="020B0604020202020204" pitchFamily="34" charset="0"/>
              <a:buChar char="•"/>
            </a:pPr>
            <a:endParaRPr lang="ro-RO" sz="2200" dirty="0">
              <a:solidFill>
                <a:srgbClr val="17375E"/>
              </a:solidFill>
            </a:endParaRPr>
          </a:p>
          <a:p>
            <a:pPr marL="0" indent="0" eaLnBrk="1" hangingPunct="1">
              <a:buClrTx/>
              <a:buNone/>
            </a:pPr>
            <a:r>
              <a:rPr lang="en-GB" sz="2200" b="1" dirty="0" err="1">
                <a:solidFill>
                  <a:schemeClr val="accent1"/>
                </a:solidFill>
              </a:rPr>
              <a:t>Contractul</a:t>
            </a:r>
            <a:r>
              <a:rPr lang="en-GB" sz="2200" b="1" dirty="0">
                <a:solidFill>
                  <a:schemeClr val="accent1"/>
                </a:solidFill>
              </a:rPr>
              <a:t> de </a:t>
            </a:r>
            <a:r>
              <a:rPr lang="en-GB" sz="2200" b="1" dirty="0" err="1">
                <a:solidFill>
                  <a:schemeClr val="accent1"/>
                </a:solidFill>
              </a:rPr>
              <a:t>delegare</a:t>
            </a:r>
            <a:r>
              <a:rPr lang="en-GB" sz="2200" b="1" dirty="0">
                <a:solidFill>
                  <a:schemeClr val="accent1"/>
                </a:solidFill>
              </a:rPr>
              <a:t> a </a:t>
            </a:r>
            <a:r>
              <a:rPr lang="en-GB" sz="2200" b="1" dirty="0" err="1">
                <a:solidFill>
                  <a:schemeClr val="accent1"/>
                </a:solidFill>
              </a:rPr>
              <a:t>fost</a:t>
            </a:r>
            <a:r>
              <a:rPr lang="en-GB" sz="2200" b="1" dirty="0">
                <a:solidFill>
                  <a:schemeClr val="accent1"/>
                </a:solidFill>
              </a:rPr>
              <a:t> </a:t>
            </a:r>
            <a:r>
              <a:rPr lang="en-GB" sz="2200" b="1" dirty="0" err="1">
                <a:solidFill>
                  <a:schemeClr val="accent1"/>
                </a:solidFill>
              </a:rPr>
              <a:t>acordat</a:t>
            </a:r>
            <a:r>
              <a:rPr lang="en-GB" sz="2200" b="1" dirty="0">
                <a:solidFill>
                  <a:schemeClr val="accent1"/>
                </a:solidFill>
              </a:rPr>
              <a:t> direct </a:t>
            </a:r>
            <a:r>
              <a:rPr lang="en-GB" sz="2200" b="1" dirty="0" err="1">
                <a:solidFill>
                  <a:schemeClr val="accent1"/>
                </a:solidFill>
              </a:rPr>
              <a:t>Operatorului</a:t>
            </a:r>
            <a:r>
              <a:rPr lang="en-GB" sz="2200" b="1" dirty="0">
                <a:solidFill>
                  <a:schemeClr val="accent1"/>
                </a:solidFill>
              </a:rPr>
              <a:t> Regional, </a:t>
            </a:r>
            <a:r>
              <a:rPr lang="en-GB" sz="2200" b="1" dirty="0" err="1">
                <a:solidFill>
                  <a:schemeClr val="accent1"/>
                </a:solidFill>
              </a:rPr>
              <a:t>prin</a:t>
            </a:r>
            <a:r>
              <a:rPr lang="en-GB" sz="2200" b="1" dirty="0">
                <a:solidFill>
                  <a:schemeClr val="accent1"/>
                </a:solidFill>
              </a:rPr>
              <a:t> </a:t>
            </a:r>
            <a:r>
              <a:rPr lang="en-GB" sz="2200" b="1" dirty="0" err="1">
                <a:solidFill>
                  <a:schemeClr val="accent1"/>
                </a:solidFill>
              </a:rPr>
              <a:t>aplicarea</a:t>
            </a:r>
            <a:r>
              <a:rPr lang="en-GB" sz="2200" b="1" dirty="0">
                <a:solidFill>
                  <a:schemeClr val="accent1"/>
                </a:solidFill>
              </a:rPr>
              <a:t> </a:t>
            </a:r>
            <a:r>
              <a:rPr lang="en-GB" sz="2200" b="1" dirty="0" err="1">
                <a:solidFill>
                  <a:schemeClr val="accent1"/>
                </a:solidFill>
              </a:rPr>
              <a:t>excep</a:t>
            </a:r>
            <a:r>
              <a:rPr lang="ro-RO" sz="2200" b="1" dirty="0">
                <a:solidFill>
                  <a:schemeClr val="accent1"/>
                </a:solidFill>
              </a:rPr>
              <a:t>ț</a:t>
            </a:r>
            <a:r>
              <a:rPr lang="en-GB" sz="2200" b="1" dirty="0" err="1">
                <a:solidFill>
                  <a:schemeClr val="accent1"/>
                </a:solidFill>
              </a:rPr>
              <a:t>iei</a:t>
            </a:r>
            <a:r>
              <a:rPr lang="en-GB" sz="2200" b="1" dirty="0">
                <a:solidFill>
                  <a:schemeClr val="accent1"/>
                </a:solidFill>
              </a:rPr>
              <a:t> de la </a:t>
            </a:r>
            <a:r>
              <a:rPr lang="en-GB" sz="2200" b="1" dirty="0" err="1">
                <a:solidFill>
                  <a:schemeClr val="accent1"/>
                </a:solidFill>
              </a:rPr>
              <a:t>regula</a:t>
            </a:r>
            <a:r>
              <a:rPr lang="en-GB" sz="2200" b="1" dirty="0">
                <a:solidFill>
                  <a:schemeClr val="accent1"/>
                </a:solidFill>
              </a:rPr>
              <a:t> de </a:t>
            </a:r>
            <a:r>
              <a:rPr lang="en-GB" sz="2200" b="1" dirty="0" err="1">
                <a:solidFill>
                  <a:schemeClr val="accent1"/>
                </a:solidFill>
              </a:rPr>
              <a:t>licitare</a:t>
            </a:r>
            <a:r>
              <a:rPr lang="en-GB" sz="2200" b="1" dirty="0">
                <a:solidFill>
                  <a:schemeClr val="accent1"/>
                </a:solidFill>
              </a:rPr>
              <a:t>, </a:t>
            </a:r>
            <a:r>
              <a:rPr lang="ro-RO" sz="2200" b="1" dirty="0">
                <a:solidFill>
                  <a:schemeClr val="accent1"/>
                </a:solidFill>
              </a:rPr>
              <a:t>î</a:t>
            </a:r>
            <a:r>
              <a:rPr lang="en-GB" sz="2200" b="1" dirty="0">
                <a:solidFill>
                  <a:schemeClr val="accent1"/>
                </a:solidFill>
              </a:rPr>
              <a:t>n </a:t>
            </a:r>
            <a:r>
              <a:rPr lang="en-GB" sz="2200" b="1" dirty="0" err="1">
                <a:solidFill>
                  <a:schemeClr val="accent1"/>
                </a:solidFill>
              </a:rPr>
              <a:t>conformitate</a:t>
            </a:r>
            <a:r>
              <a:rPr lang="en-GB" sz="2200" b="1" dirty="0">
                <a:solidFill>
                  <a:schemeClr val="accent1"/>
                </a:solidFill>
              </a:rPr>
              <a:t> cu </a:t>
            </a:r>
            <a:r>
              <a:rPr lang="en-GB" sz="2200" b="1" dirty="0" err="1">
                <a:solidFill>
                  <a:schemeClr val="accent1"/>
                </a:solidFill>
              </a:rPr>
              <a:t>Legea</a:t>
            </a:r>
            <a:r>
              <a:rPr lang="en-GB" sz="2200" b="1" dirty="0">
                <a:solidFill>
                  <a:schemeClr val="accent1"/>
                </a:solidFill>
              </a:rPr>
              <a:t> </a:t>
            </a:r>
            <a:r>
              <a:rPr lang="en-GB" sz="2200" b="1" dirty="0" err="1">
                <a:solidFill>
                  <a:schemeClr val="accent1"/>
                </a:solidFill>
              </a:rPr>
              <a:t>nr</a:t>
            </a:r>
            <a:r>
              <a:rPr lang="en-GB" sz="2200" b="1" dirty="0">
                <a:solidFill>
                  <a:schemeClr val="accent1"/>
                </a:solidFill>
              </a:rPr>
              <a:t>. 241/2006. </a:t>
            </a:r>
            <a:r>
              <a:rPr lang="en-GB" sz="2200" b="1" dirty="0" err="1">
                <a:solidFill>
                  <a:schemeClr val="accent1"/>
                </a:solidFill>
              </a:rPr>
              <a:t>Acordarea</a:t>
            </a:r>
            <a:r>
              <a:rPr lang="en-GB" sz="2200" b="1" dirty="0">
                <a:solidFill>
                  <a:schemeClr val="accent1"/>
                </a:solidFill>
              </a:rPr>
              <a:t> direct</a:t>
            </a:r>
            <a:r>
              <a:rPr lang="ro-RO" sz="2200" b="1" dirty="0">
                <a:solidFill>
                  <a:schemeClr val="accent1"/>
                </a:solidFill>
              </a:rPr>
              <a:t>ă</a:t>
            </a:r>
            <a:r>
              <a:rPr lang="en-GB" sz="2200" b="1" dirty="0">
                <a:solidFill>
                  <a:schemeClr val="accent1"/>
                </a:solidFill>
              </a:rPr>
              <a:t> a </a:t>
            </a:r>
            <a:r>
              <a:rPr lang="en-GB" sz="2200" b="1" dirty="0" err="1">
                <a:solidFill>
                  <a:schemeClr val="accent1"/>
                </a:solidFill>
              </a:rPr>
              <a:t>contractului</a:t>
            </a:r>
            <a:r>
              <a:rPr lang="en-GB" sz="2200" b="1" dirty="0">
                <a:solidFill>
                  <a:schemeClr val="accent1"/>
                </a:solidFill>
              </a:rPr>
              <a:t> de </a:t>
            </a:r>
            <a:r>
              <a:rPr lang="en-GB" sz="2200" b="1" dirty="0" err="1">
                <a:solidFill>
                  <a:schemeClr val="accent1"/>
                </a:solidFill>
              </a:rPr>
              <a:t>delegare</a:t>
            </a:r>
            <a:r>
              <a:rPr lang="en-GB" sz="2200" b="1" dirty="0">
                <a:solidFill>
                  <a:schemeClr val="accent1"/>
                </a:solidFill>
              </a:rPr>
              <a:t> se </a:t>
            </a:r>
            <a:r>
              <a:rPr lang="en-GB" sz="2200" b="1" dirty="0" err="1">
                <a:solidFill>
                  <a:schemeClr val="accent1"/>
                </a:solidFill>
              </a:rPr>
              <a:t>realizeaz</a:t>
            </a:r>
            <a:r>
              <a:rPr lang="ro-RO" sz="2200" b="1" dirty="0">
                <a:solidFill>
                  <a:schemeClr val="accent1"/>
                </a:solidFill>
              </a:rPr>
              <a:t>ă</a:t>
            </a:r>
            <a:r>
              <a:rPr lang="en-GB" sz="2200" b="1" dirty="0">
                <a:solidFill>
                  <a:schemeClr val="accent1"/>
                </a:solidFill>
              </a:rPr>
              <a:t> </a:t>
            </a:r>
            <a:r>
              <a:rPr lang="ro-RO" sz="2200" b="1" dirty="0">
                <a:solidFill>
                  <a:schemeClr val="accent1"/>
                </a:solidFill>
              </a:rPr>
              <a:t>î</a:t>
            </a:r>
            <a:r>
              <a:rPr lang="en-GB" sz="2200" b="1" dirty="0">
                <a:solidFill>
                  <a:schemeClr val="accent1"/>
                </a:solidFill>
              </a:rPr>
              <a:t>n </a:t>
            </a:r>
            <a:r>
              <a:rPr lang="en-GB" sz="2200" b="1" dirty="0" err="1">
                <a:solidFill>
                  <a:schemeClr val="accent1"/>
                </a:solidFill>
              </a:rPr>
              <a:t>conformitate</a:t>
            </a:r>
            <a:r>
              <a:rPr lang="en-GB" sz="2200" b="1" dirty="0">
                <a:solidFill>
                  <a:schemeClr val="accent1"/>
                </a:solidFill>
              </a:rPr>
              <a:t> cu </a:t>
            </a:r>
            <a:r>
              <a:rPr lang="en-GB" sz="2200" b="1" dirty="0" err="1">
                <a:solidFill>
                  <a:schemeClr val="accent1"/>
                </a:solidFill>
              </a:rPr>
              <a:t>normele</a:t>
            </a:r>
            <a:r>
              <a:rPr lang="en-GB" sz="2200" b="1" dirty="0">
                <a:solidFill>
                  <a:schemeClr val="accent1"/>
                </a:solidFill>
              </a:rPr>
              <a:t> UE de tip </a:t>
            </a:r>
            <a:r>
              <a:rPr lang="en-GB" sz="2200" b="1" i="1" dirty="0">
                <a:solidFill>
                  <a:schemeClr val="accent1"/>
                </a:solidFill>
              </a:rPr>
              <a:t>"in-house" </a:t>
            </a:r>
            <a:r>
              <a:rPr lang="en-GB" sz="2200" b="1" dirty="0">
                <a:solidFill>
                  <a:schemeClr val="accent1"/>
                </a:solidFill>
              </a:rPr>
              <a:t>ca o </a:t>
            </a:r>
            <a:r>
              <a:rPr lang="en-GB" sz="2200" b="1" dirty="0" err="1">
                <a:solidFill>
                  <a:schemeClr val="accent1"/>
                </a:solidFill>
              </a:rPr>
              <a:t>excep</a:t>
            </a:r>
            <a:r>
              <a:rPr lang="ro-RO" sz="2200" b="1" dirty="0">
                <a:solidFill>
                  <a:schemeClr val="accent1"/>
                </a:solidFill>
              </a:rPr>
              <a:t>ț</a:t>
            </a:r>
            <a:r>
              <a:rPr lang="en-GB" sz="2200" b="1" dirty="0" err="1">
                <a:solidFill>
                  <a:schemeClr val="accent1"/>
                </a:solidFill>
              </a:rPr>
              <a:t>ie</a:t>
            </a:r>
            <a:r>
              <a:rPr lang="en-GB" sz="2200" b="1" dirty="0">
                <a:solidFill>
                  <a:schemeClr val="accent1"/>
                </a:solidFill>
              </a:rPr>
              <a:t> de la </a:t>
            </a:r>
            <a:r>
              <a:rPr lang="en-GB" sz="2200" b="1" dirty="0" err="1">
                <a:solidFill>
                  <a:schemeClr val="accent1"/>
                </a:solidFill>
              </a:rPr>
              <a:t>procedurile</a:t>
            </a:r>
            <a:r>
              <a:rPr lang="en-GB" sz="2200" b="1" dirty="0">
                <a:solidFill>
                  <a:schemeClr val="accent1"/>
                </a:solidFill>
              </a:rPr>
              <a:t> de </a:t>
            </a:r>
            <a:r>
              <a:rPr lang="en-GB" sz="2200" b="1" dirty="0" err="1">
                <a:solidFill>
                  <a:schemeClr val="accent1"/>
                </a:solidFill>
              </a:rPr>
              <a:t>licita</a:t>
            </a:r>
            <a:r>
              <a:rPr lang="ro-RO" sz="2200" b="1" dirty="0">
                <a:solidFill>
                  <a:schemeClr val="accent1"/>
                </a:solidFill>
              </a:rPr>
              <a:t>ț</a:t>
            </a:r>
            <a:r>
              <a:rPr lang="en-GB" sz="2200" b="1" dirty="0" err="1">
                <a:solidFill>
                  <a:schemeClr val="accent1"/>
                </a:solidFill>
              </a:rPr>
              <a:t>ie</a:t>
            </a:r>
            <a:r>
              <a:rPr lang="en-GB" sz="2200" b="1" dirty="0">
                <a:solidFill>
                  <a:schemeClr val="accent1"/>
                </a:solidFill>
              </a:rPr>
              <a:t>.</a:t>
            </a:r>
            <a:endParaRPr lang="en-US" sz="2200" b="1" dirty="0">
              <a:solidFill>
                <a:schemeClr val="accent1"/>
              </a:solidFill>
            </a:endParaRPr>
          </a:p>
          <a:p>
            <a:pPr eaLnBrk="1" hangingPunct="1">
              <a:buBlip>
                <a:blip r:embed="rId2"/>
              </a:buBlip>
            </a:pPr>
            <a:endParaRPr lang="en-US" sz="2200" dirty="0"/>
          </a:p>
        </p:txBody>
      </p:sp>
    </p:spTree>
    <p:extLst>
      <p:ext uri="{BB962C8B-B14F-4D97-AF65-F5344CB8AC3E}">
        <p14:creationId xmlns:p14="http://schemas.microsoft.com/office/powerpoint/2010/main" val="309844760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DSC0003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101599" y="1272118"/>
            <a:ext cx="7048500" cy="5287433"/>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8"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ＭＳ Ｐゴシック"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ＭＳ Ｐゴシック"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9pPr>
          </a:lstStyle>
          <a:p>
            <a:pPr>
              <a:spcBef>
                <a:spcPct val="0"/>
              </a:spcBef>
              <a:buFontTx/>
              <a:buNone/>
            </a:pPr>
            <a:fld id="{3E7D683A-46E8-49A6-85EE-463E3D22A120}" type="slidenum">
              <a:rPr lang="en-US" altLang="ro-RO" sz="1600">
                <a:solidFill>
                  <a:srgbClr val="898989"/>
                </a:solidFill>
                <a:latin typeface="Arial" panose="020B0604020202020204" pitchFamily="34" charset="0"/>
              </a:rPr>
              <a:pPr>
                <a:spcBef>
                  <a:spcPct val="0"/>
                </a:spcBef>
                <a:buFontTx/>
                <a:buNone/>
              </a:pPr>
              <a:t>48</a:t>
            </a:fld>
            <a:endParaRPr lang="en-US" altLang="ro-RO" sz="1600">
              <a:solidFill>
                <a:srgbClr val="898989"/>
              </a:solidFill>
              <a:latin typeface="Arial" panose="020B0604020202020204" pitchFamily="34" charset="0"/>
            </a:endParaRPr>
          </a:p>
        </p:txBody>
      </p:sp>
      <p:pic>
        <p:nvPicPr>
          <p:cNvPr id="39941" name="Picture 14" descr="DSC00041"/>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757863" y="1733550"/>
            <a:ext cx="6434137" cy="48260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itle 5"/>
          <p:cNvSpPr txBox="1">
            <a:spLocks/>
          </p:cNvSpPr>
          <p:nvPr/>
        </p:nvSpPr>
        <p:spPr bwMode="auto">
          <a:xfrm>
            <a:off x="609600" y="177801"/>
            <a:ext cx="31496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733" b="1">
                <a:solidFill>
                  <a:srgbClr val="177ED9"/>
                </a:solidFill>
              </a:rPr>
              <a:t>In ziua de azi…</a:t>
            </a:r>
            <a:endParaRPr lang="en-US" altLang="en-US" sz="3733" b="1">
              <a:solidFill>
                <a:srgbClr val="186DD5"/>
              </a:solidFill>
            </a:endParaRPr>
          </a:p>
        </p:txBody>
      </p:sp>
    </p:spTree>
    <p:extLst>
      <p:ext uri="{BB962C8B-B14F-4D97-AF65-F5344CB8AC3E}">
        <p14:creationId xmlns:p14="http://schemas.microsoft.com/office/powerpoint/2010/main" val="1555880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06400" y="1468967"/>
            <a:ext cx="7543800" cy="4874684"/>
          </a:xfrm>
        </p:spPr>
        <p:txBody>
          <a:bodyPr>
            <a:normAutofit/>
          </a:bodyPr>
          <a:lstStyle/>
          <a:p>
            <a:pPr eaLnBrk="1" hangingPunct="1">
              <a:lnSpc>
                <a:spcPct val="90000"/>
              </a:lnSpc>
              <a:buClr>
                <a:schemeClr val="hlink"/>
              </a:buClr>
              <a:buSzPct val="75000"/>
              <a:buFont typeface="Arial" panose="020B0604020202020204" pitchFamily="34" charset="0"/>
              <a:buBlip>
                <a:blip r:embed="rId3"/>
              </a:buBlip>
              <a:defRPr/>
            </a:pPr>
            <a:r>
              <a:rPr lang="ro-RO" altLang="en-US" sz="2667" dirty="0">
                <a:solidFill>
                  <a:srgbClr val="17375E"/>
                </a:solidFill>
              </a:rPr>
              <a:t>M</a:t>
            </a:r>
            <a:r>
              <a:rPr lang="ro-RO" altLang="en-US" sz="2667" dirty="0">
                <a:solidFill>
                  <a:srgbClr val="17375E"/>
                </a:solidFill>
                <a:effectLst>
                  <a:outerShdw blurRad="38100" dist="38100" dir="2700000" algn="tl">
                    <a:srgbClr val="C0C0C0"/>
                  </a:outerShdw>
                </a:effectLst>
              </a:rPr>
              <a:t>isiunea</a:t>
            </a:r>
            <a:r>
              <a:rPr lang="ro-RO" altLang="en-US" sz="2667" dirty="0">
                <a:solidFill>
                  <a:srgbClr val="17375E"/>
                </a:solidFill>
              </a:rPr>
              <a:t> </a:t>
            </a:r>
            <a:r>
              <a:rPr lang="ro-RO" altLang="en-US" sz="2667" dirty="0">
                <a:solidFill>
                  <a:srgbClr val="17375E"/>
                </a:solidFill>
                <a:effectLst>
                  <a:outerShdw blurRad="38100" dist="38100" dir="2700000" algn="tl">
                    <a:srgbClr val="C0C0C0"/>
                  </a:outerShdw>
                </a:effectLst>
              </a:rPr>
              <a:t>ApaVital constă în furnizarea continuă a serviciilor de </a:t>
            </a:r>
            <a:r>
              <a:rPr lang="ro-RO" altLang="en-US" sz="2667" u="sng" dirty="0">
                <a:solidFill>
                  <a:srgbClr val="0000FF"/>
                </a:solidFill>
                <a:effectLst>
                  <a:outerShdw blurRad="38100" dist="38100" dir="2700000" algn="tl">
                    <a:srgbClr val="C0C0C0"/>
                  </a:outerShdw>
                </a:effectLst>
              </a:rPr>
              <a:t>alimentare cu apă</a:t>
            </a:r>
            <a:r>
              <a:rPr lang="ro-RO" altLang="en-US" sz="2667" dirty="0">
                <a:solidFill>
                  <a:srgbClr val="17375E"/>
                </a:solidFill>
                <a:effectLst>
                  <a:outerShdw blurRad="38100" dist="38100" dir="2700000" algn="tl">
                    <a:srgbClr val="C0C0C0"/>
                  </a:outerShdw>
                </a:effectLst>
              </a:rPr>
              <a:t>,</a:t>
            </a:r>
            <a:r>
              <a:rPr lang="ro-RO" altLang="en-US" sz="2667" dirty="0">
                <a:solidFill>
                  <a:schemeClr val="tx1"/>
                </a:solidFill>
                <a:effectLst>
                  <a:outerShdw blurRad="38100" dist="38100" dir="2700000" algn="tl">
                    <a:srgbClr val="C0C0C0"/>
                  </a:outerShdw>
                </a:effectLst>
              </a:rPr>
              <a:t> </a:t>
            </a:r>
            <a:r>
              <a:rPr lang="ro-RO" altLang="en-US" sz="2667" dirty="0">
                <a:solidFill>
                  <a:schemeClr val="tx1"/>
                </a:solidFill>
                <a:effectLst>
                  <a:outerShdw blurRad="38100" dist="38100" dir="2700000" algn="tl">
                    <a:srgbClr val="C0C0C0"/>
                  </a:outerShdw>
                </a:effectLst>
                <a:hlinkClick r:id="rId4"/>
              </a:rPr>
              <a:t>canalizare</a:t>
            </a:r>
            <a:r>
              <a:rPr lang="ro-RO" altLang="en-US" sz="2667" dirty="0">
                <a:solidFill>
                  <a:schemeClr val="tx1"/>
                </a:solidFill>
                <a:effectLst>
                  <a:outerShdw blurRad="38100" dist="38100" dir="2700000" algn="tl">
                    <a:srgbClr val="C0C0C0"/>
                  </a:outerShdw>
                </a:effectLst>
              </a:rPr>
              <a:t> </a:t>
            </a:r>
            <a:r>
              <a:rPr lang="ro-RO" altLang="en-US" sz="2667" dirty="0">
                <a:solidFill>
                  <a:srgbClr val="17375E"/>
                </a:solidFill>
                <a:effectLst>
                  <a:outerShdw blurRad="38100" dist="38100" dir="2700000" algn="tl">
                    <a:srgbClr val="C0C0C0"/>
                  </a:outerShdw>
                </a:effectLst>
              </a:rPr>
              <a:t>şi</a:t>
            </a:r>
            <a:r>
              <a:rPr lang="ro-RO" altLang="en-US" sz="2667" dirty="0">
                <a:solidFill>
                  <a:schemeClr val="tx1"/>
                </a:solidFill>
                <a:effectLst>
                  <a:outerShdw blurRad="38100" dist="38100" dir="2700000" algn="tl">
                    <a:srgbClr val="C0C0C0"/>
                  </a:outerShdw>
                </a:effectLst>
              </a:rPr>
              <a:t> </a:t>
            </a:r>
            <a:r>
              <a:rPr lang="ro-RO" altLang="en-US" sz="2667" dirty="0">
                <a:solidFill>
                  <a:schemeClr val="tx1"/>
                </a:solidFill>
                <a:effectLst>
                  <a:outerShdw blurRad="38100" dist="38100" dir="2700000" algn="tl">
                    <a:srgbClr val="C0C0C0"/>
                  </a:outerShdw>
                </a:effectLst>
                <a:hlinkClick r:id="rId5"/>
              </a:rPr>
              <a:t>epurare</a:t>
            </a:r>
            <a:r>
              <a:rPr lang="ro-RO" altLang="en-US" sz="2667" dirty="0">
                <a:solidFill>
                  <a:schemeClr val="tx1"/>
                </a:solidFill>
                <a:effectLst>
                  <a:outerShdw blurRad="38100" dist="38100" dir="2700000" algn="tl">
                    <a:srgbClr val="C0C0C0"/>
                  </a:outerShdw>
                </a:effectLst>
              </a:rPr>
              <a:t> </a:t>
            </a:r>
            <a:r>
              <a:rPr lang="ro-RO" altLang="en-US" sz="2667" dirty="0">
                <a:solidFill>
                  <a:srgbClr val="17375E"/>
                </a:solidFill>
                <a:effectLst>
                  <a:outerShdw blurRad="38100" dist="38100" dir="2700000" algn="tl">
                    <a:srgbClr val="C0C0C0"/>
                  </a:outerShdw>
                </a:effectLst>
              </a:rPr>
              <a:t>către toţi consumatorii respectând, cu rigurozitate, indicatorii de </a:t>
            </a:r>
            <a:r>
              <a:rPr lang="ro-RO" altLang="en-US" sz="2667" b="1" dirty="0">
                <a:solidFill>
                  <a:schemeClr val="tx1"/>
                </a:solidFill>
                <a:hlinkClick r:id="rId6"/>
              </a:rPr>
              <a:t>calitate</a:t>
            </a:r>
            <a:r>
              <a:rPr lang="ro-RO" altLang="en-US" sz="2667" b="1" dirty="0">
                <a:solidFill>
                  <a:schemeClr val="tx1"/>
                </a:solidFill>
                <a:effectLst>
                  <a:outerShdw blurRad="38100" dist="38100" dir="2700000" algn="tl">
                    <a:srgbClr val="C0C0C0"/>
                  </a:outerShdw>
                </a:effectLst>
              </a:rPr>
              <a:t> </a:t>
            </a:r>
            <a:r>
              <a:rPr lang="ro-RO" altLang="en-US" sz="2667" dirty="0">
                <a:solidFill>
                  <a:srgbClr val="17375E"/>
                </a:solidFill>
                <a:effectLst>
                  <a:outerShdw blurRad="38100" dist="38100" dir="2700000" algn="tl">
                    <a:srgbClr val="C0C0C0"/>
                  </a:outerShdw>
                </a:effectLst>
              </a:rPr>
              <a:t>şi </a:t>
            </a:r>
            <a:r>
              <a:rPr lang="ro-RO" altLang="en-US" sz="2667" dirty="0">
                <a:solidFill>
                  <a:schemeClr val="tx1"/>
                </a:solidFill>
                <a:effectLst>
                  <a:outerShdw blurRad="38100" dist="38100" dir="2700000" algn="tl">
                    <a:srgbClr val="C0C0C0"/>
                  </a:outerShdw>
                </a:effectLst>
                <a:hlinkClick r:id="rId7"/>
              </a:rPr>
              <a:t>eficienţă</a:t>
            </a:r>
            <a:r>
              <a:rPr lang="ro-RO" altLang="en-US" sz="2667" dirty="0">
                <a:solidFill>
                  <a:schemeClr val="tx1"/>
                </a:solidFill>
                <a:effectLst>
                  <a:outerShdw blurRad="38100" dist="38100" dir="2700000" algn="tl">
                    <a:srgbClr val="C0C0C0"/>
                  </a:outerShdw>
                </a:effectLst>
              </a:rPr>
              <a:t>.</a:t>
            </a:r>
          </a:p>
          <a:p>
            <a:pPr eaLnBrk="1" hangingPunct="1">
              <a:lnSpc>
                <a:spcPct val="90000"/>
              </a:lnSpc>
              <a:buClr>
                <a:schemeClr val="hlink"/>
              </a:buClr>
              <a:buSzPct val="75000"/>
              <a:buFont typeface="Arial" panose="020B0604020202020204" pitchFamily="34" charset="0"/>
              <a:buNone/>
              <a:defRPr/>
            </a:pPr>
            <a:endParaRPr lang="ro-RO" altLang="ro-RO" sz="2667" dirty="0">
              <a:solidFill>
                <a:schemeClr val="tx1"/>
              </a:solidFill>
            </a:endParaRPr>
          </a:p>
          <a:p>
            <a:pPr eaLnBrk="1" hangingPunct="1">
              <a:lnSpc>
                <a:spcPct val="90000"/>
              </a:lnSpc>
              <a:buClr>
                <a:schemeClr val="hlink"/>
              </a:buClr>
              <a:buSzPct val="75000"/>
              <a:buFont typeface="Arial" panose="020B0604020202020204" pitchFamily="34" charset="0"/>
              <a:buBlip>
                <a:blip r:embed="rId3"/>
              </a:buBlip>
              <a:defRPr/>
            </a:pPr>
            <a:r>
              <a:rPr lang="ro-RO" altLang="ro-RO" sz="2667" dirty="0">
                <a:solidFill>
                  <a:srgbClr val="17375E"/>
                </a:solidFill>
              </a:rPr>
              <a:t>B</a:t>
            </a:r>
            <a:r>
              <a:rPr lang="ro-RO" altLang="ro-RO" sz="2667" dirty="0">
                <a:solidFill>
                  <a:srgbClr val="17375E"/>
                </a:solidFill>
                <a:effectLst>
                  <a:outerShdw blurRad="38100" dist="38100" dir="2700000" algn="tl">
                    <a:srgbClr val="C0C0C0"/>
                  </a:outerShdw>
                </a:effectLst>
              </a:rPr>
              <a:t>eneficiază de servicii ale ApaVital </a:t>
            </a:r>
            <a:r>
              <a:rPr lang="en-US" altLang="ro-RO" sz="2667" dirty="0" err="1">
                <a:solidFill>
                  <a:srgbClr val="17375E"/>
                </a:solidFill>
                <a:effectLst>
                  <a:outerShdw blurRad="38100" dist="38100" dir="2700000" algn="tl">
                    <a:srgbClr val="C0C0C0"/>
                  </a:outerShdw>
                </a:effectLst>
              </a:rPr>
              <a:t>peste</a:t>
            </a:r>
            <a:r>
              <a:rPr lang="en-US" altLang="ro-RO" sz="2667" dirty="0">
                <a:solidFill>
                  <a:srgbClr val="17375E"/>
                </a:solidFill>
                <a:effectLst>
                  <a:outerShdw blurRad="38100" dist="38100" dir="2700000" algn="tl">
                    <a:srgbClr val="C0C0C0"/>
                  </a:outerShdw>
                </a:effectLst>
              </a:rPr>
              <a:t> 485.000 </a:t>
            </a:r>
            <a:r>
              <a:rPr lang="ro-RO" altLang="ro-RO" sz="2667" dirty="0">
                <a:solidFill>
                  <a:srgbClr val="17375E"/>
                </a:solidFill>
                <a:effectLst>
                  <a:outerShdw blurRad="38100" dist="38100" dir="2700000" algn="tl">
                    <a:srgbClr val="C0C0C0"/>
                  </a:outerShdw>
                </a:effectLst>
              </a:rPr>
              <a:t>de locuitori și </a:t>
            </a:r>
            <a:r>
              <a:rPr lang="en-US" altLang="ro-RO" sz="2667" dirty="0">
                <a:solidFill>
                  <a:srgbClr val="17375E"/>
                </a:solidFill>
                <a:effectLst>
                  <a:outerShdw blurRad="38100" dist="38100" dir="2700000" algn="tl">
                    <a:srgbClr val="C0C0C0"/>
                  </a:outerShdw>
                </a:effectLst>
              </a:rPr>
              <a:t>3.700</a:t>
            </a:r>
            <a:r>
              <a:rPr lang="ro-RO" altLang="ro-RO" sz="2667" dirty="0">
                <a:solidFill>
                  <a:srgbClr val="17375E"/>
                </a:solidFill>
                <a:effectLst>
                  <a:outerShdw blurRad="38100" dist="38100" dir="2700000" algn="tl">
                    <a:srgbClr val="C0C0C0"/>
                  </a:outerShdw>
                </a:effectLst>
              </a:rPr>
              <a:t> agenți economici.</a:t>
            </a:r>
          </a:p>
          <a:p>
            <a:pPr eaLnBrk="1" hangingPunct="1">
              <a:lnSpc>
                <a:spcPct val="90000"/>
              </a:lnSpc>
              <a:buClr>
                <a:schemeClr val="hlink"/>
              </a:buClr>
              <a:buSzPct val="75000"/>
              <a:buFont typeface="Arial" panose="020B0604020202020204" pitchFamily="34" charset="0"/>
              <a:buBlip>
                <a:blip r:embed="rId3"/>
              </a:buBlip>
              <a:defRPr/>
            </a:pPr>
            <a:endParaRPr lang="ro-RO" altLang="ro-RO" sz="2667" dirty="0">
              <a:solidFill>
                <a:schemeClr val="tx1"/>
              </a:solidFill>
              <a:effectLst>
                <a:outerShdw blurRad="38100" dist="38100" dir="2700000" algn="tl">
                  <a:srgbClr val="C0C0C0"/>
                </a:outerShdw>
              </a:effectLst>
            </a:endParaRPr>
          </a:p>
          <a:p>
            <a:pPr eaLnBrk="1" hangingPunct="1">
              <a:lnSpc>
                <a:spcPct val="90000"/>
              </a:lnSpc>
              <a:buClr>
                <a:schemeClr val="hlink"/>
              </a:buClr>
              <a:buSzPct val="75000"/>
              <a:buFont typeface="Arial" panose="020B0604020202020204" pitchFamily="34" charset="0"/>
              <a:buBlip>
                <a:blip r:embed="rId3"/>
              </a:buBlip>
              <a:defRPr/>
            </a:pPr>
            <a:r>
              <a:rPr lang="ro-RO" altLang="ro-RO" sz="2667" dirty="0">
                <a:solidFill>
                  <a:srgbClr val="17375E"/>
                </a:solidFill>
              </a:rPr>
              <a:t>C</a:t>
            </a:r>
            <a:r>
              <a:rPr lang="ro-RO" altLang="ro-RO" sz="2667" dirty="0">
                <a:solidFill>
                  <a:srgbClr val="17375E"/>
                </a:solidFill>
                <a:effectLst>
                  <a:outerShdw blurRad="38100" dist="38100" dir="2700000" algn="tl">
                    <a:srgbClr val="C0C0C0"/>
                  </a:outerShdw>
                </a:effectLst>
              </a:rPr>
              <a:t>apacitățile totale de alimentare cu apă pot deservi </a:t>
            </a:r>
            <a:r>
              <a:rPr lang="en-US" altLang="ro-RO" sz="2667" dirty="0">
                <a:solidFill>
                  <a:srgbClr val="17375E"/>
                </a:solidFill>
                <a:effectLst>
                  <a:outerShdw blurRad="38100" dist="38100" dir="2700000" algn="tl">
                    <a:srgbClr val="C0C0C0"/>
                  </a:outerShdw>
                </a:effectLst>
              </a:rPr>
              <a:t>1 </a:t>
            </a:r>
            <a:r>
              <a:rPr lang="en-US" altLang="ro-RO" sz="2667" dirty="0" err="1">
                <a:solidFill>
                  <a:srgbClr val="17375E"/>
                </a:solidFill>
                <a:effectLst>
                  <a:outerShdw blurRad="38100" dist="38100" dir="2700000" algn="tl">
                    <a:srgbClr val="C0C0C0"/>
                  </a:outerShdw>
                </a:effectLst>
              </a:rPr>
              <a:t>milion</a:t>
            </a:r>
            <a:r>
              <a:rPr lang="en-US" altLang="ro-RO" sz="2667" dirty="0">
                <a:solidFill>
                  <a:srgbClr val="17375E"/>
                </a:solidFill>
                <a:effectLst>
                  <a:outerShdw blurRad="38100" dist="38100" dir="2700000" algn="tl">
                    <a:srgbClr val="C0C0C0"/>
                  </a:outerShdw>
                </a:effectLst>
              </a:rPr>
              <a:t> </a:t>
            </a:r>
            <a:r>
              <a:rPr lang="ro-RO" altLang="ro-RO" sz="2667" dirty="0">
                <a:solidFill>
                  <a:srgbClr val="17375E"/>
                </a:solidFill>
                <a:effectLst>
                  <a:outerShdw blurRad="38100" dist="38100" dir="2700000" algn="tl">
                    <a:srgbClr val="C0C0C0"/>
                  </a:outerShdw>
                </a:effectLst>
              </a:rPr>
              <a:t>de locuitori și peste </a:t>
            </a:r>
            <a:r>
              <a:rPr lang="en-US" altLang="ro-RO" sz="2667" dirty="0">
                <a:solidFill>
                  <a:srgbClr val="17375E"/>
                </a:solidFill>
                <a:effectLst>
                  <a:outerShdw blurRad="38100" dist="38100" dir="2700000" algn="tl">
                    <a:srgbClr val="C0C0C0"/>
                  </a:outerShdw>
                </a:effectLst>
              </a:rPr>
              <a:t>4.00</a:t>
            </a:r>
            <a:r>
              <a:rPr lang="ro-RO" altLang="ro-RO" sz="2667" dirty="0">
                <a:solidFill>
                  <a:srgbClr val="17375E"/>
                </a:solidFill>
                <a:effectLst>
                  <a:outerShdw blurRad="38100" dist="38100" dir="2700000" algn="tl">
                    <a:srgbClr val="C0C0C0"/>
                  </a:outerShdw>
                </a:effectLst>
              </a:rPr>
              <a:t>0 agenți economici.</a:t>
            </a:r>
          </a:p>
          <a:p>
            <a:pPr eaLnBrk="1" hangingPunct="1">
              <a:defRPr/>
            </a:pPr>
            <a:endParaRPr lang="ro-RO" altLang="ro-RO" dirty="0"/>
          </a:p>
        </p:txBody>
      </p:sp>
      <p:sp>
        <p:nvSpPr>
          <p:cNvPr id="25603"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00B12D9C-D98C-495E-A36D-D309F4CDA7E8}" type="slidenum">
              <a:rPr lang="en-US" altLang="ro-RO" sz="1600">
                <a:solidFill>
                  <a:srgbClr val="898989"/>
                </a:solidFill>
                <a:latin typeface="Arial" panose="020B0604020202020204" pitchFamily="34" charset="0"/>
              </a:rPr>
              <a:pPr>
                <a:spcBef>
                  <a:spcPct val="0"/>
                </a:spcBef>
                <a:buFontTx/>
                <a:buNone/>
              </a:pPr>
              <a:t>49</a:t>
            </a:fld>
            <a:endParaRPr lang="en-US" altLang="ro-RO" sz="1600">
              <a:solidFill>
                <a:srgbClr val="898989"/>
              </a:solidFill>
              <a:latin typeface="Arial" panose="020B0604020202020204" pitchFamily="34" charset="0"/>
            </a:endParaRPr>
          </a:p>
        </p:txBody>
      </p:sp>
      <p:pic>
        <p:nvPicPr>
          <p:cNvPr id="2560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1" y="38101"/>
            <a:ext cx="3867151" cy="674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itle 5"/>
          <p:cNvSpPr txBox="1">
            <a:spLocks/>
          </p:cNvSpPr>
          <p:nvPr/>
        </p:nvSpPr>
        <p:spPr bwMode="auto">
          <a:xfrm>
            <a:off x="609600" y="177801"/>
            <a:ext cx="98552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spcBef>
                <a:spcPct val="0"/>
              </a:spcBef>
              <a:buFontTx/>
              <a:buNone/>
            </a:pPr>
            <a:r>
              <a:rPr lang="ro-RO" altLang="en-US" sz="3733" b="1">
                <a:solidFill>
                  <a:srgbClr val="177ED9"/>
                </a:solidFill>
              </a:rPr>
              <a:t>Misiune și obiective</a:t>
            </a:r>
            <a:endParaRPr lang="en-US" altLang="en-US" sz="3733" b="1">
              <a:solidFill>
                <a:srgbClr val="186DD5"/>
              </a:solidFill>
            </a:endParaRPr>
          </a:p>
        </p:txBody>
      </p:sp>
    </p:spTree>
    <p:extLst>
      <p:ext uri="{BB962C8B-B14F-4D97-AF65-F5344CB8AC3E}">
        <p14:creationId xmlns:p14="http://schemas.microsoft.com/office/powerpoint/2010/main" val="3589659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
            <a:ext cx="12179299" cy="6850856"/>
          </a:xfrm>
          <a:prstGeom prst="rect">
            <a:avLst/>
          </a:prstGeom>
        </p:spPr>
      </p:pic>
    </p:spTree>
    <p:extLst>
      <p:ext uri="{BB962C8B-B14F-4D97-AF65-F5344CB8AC3E}">
        <p14:creationId xmlns:p14="http://schemas.microsoft.com/office/powerpoint/2010/main" val="247694808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24583"/>
          </a:xfrm>
          <a:prstGeom prst="rect">
            <a:avLst/>
          </a:prstGeom>
        </p:spPr>
      </p:pic>
      <p:sp>
        <p:nvSpPr>
          <p:cNvPr id="194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208DBCBE-8DF6-4C9B-9191-D8F181D56922}" type="slidenum">
              <a:rPr lang="en-US" altLang="ro-RO" sz="1600">
                <a:solidFill>
                  <a:srgbClr val="898989"/>
                </a:solidFill>
                <a:latin typeface="Arial" panose="020B0604020202020204" pitchFamily="34" charset="0"/>
              </a:rPr>
              <a:pPr>
                <a:spcBef>
                  <a:spcPct val="0"/>
                </a:spcBef>
                <a:buFontTx/>
                <a:buNone/>
              </a:pPr>
              <a:t>50</a:t>
            </a:fld>
            <a:endParaRPr lang="en-US" altLang="ro-RO" sz="1600">
              <a:solidFill>
                <a:srgbClr val="898989"/>
              </a:solidFill>
              <a:latin typeface="Arial" panose="020B0604020202020204" pitchFamily="34" charset="0"/>
            </a:endParaRPr>
          </a:p>
        </p:txBody>
      </p:sp>
    </p:spTree>
    <p:extLst>
      <p:ext uri="{BB962C8B-B14F-4D97-AF65-F5344CB8AC3E}">
        <p14:creationId xmlns:p14="http://schemas.microsoft.com/office/powerpoint/2010/main" val="558704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6"/>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42DD2F46-E92E-41B7-8F6E-0520B96D2E7D}" type="slidenum">
              <a:rPr lang="en-US" altLang="ro-RO" sz="1600">
                <a:solidFill>
                  <a:srgbClr val="898989"/>
                </a:solidFill>
                <a:latin typeface="Arial" panose="020B0604020202020204" pitchFamily="34" charset="0"/>
              </a:rPr>
              <a:pPr>
                <a:spcBef>
                  <a:spcPct val="0"/>
                </a:spcBef>
                <a:buFontTx/>
                <a:buNone/>
              </a:pPr>
              <a:t>51</a:t>
            </a:fld>
            <a:endParaRPr lang="en-US" altLang="ro-RO" sz="1600">
              <a:solidFill>
                <a:srgbClr val="898989"/>
              </a:solidFill>
              <a:latin typeface="Arial" panose="020B0604020202020204" pitchFamily="34" charset="0"/>
            </a:endParaRPr>
          </a:p>
        </p:txBody>
      </p:sp>
      <p:sp>
        <p:nvSpPr>
          <p:cNvPr id="31748" name="Title 5"/>
          <p:cNvSpPr txBox="1">
            <a:spLocks/>
          </p:cNvSpPr>
          <p:nvPr/>
        </p:nvSpPr>
        <p:spPr bwMode="auto">
          <a:xfrm>
            <a:off x="711200" y="48685"/>
            <a:ext cx="98552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spcBef>
                <a:spcPct val="0"/>
              </a:spcBef>
              <a:buFontTx/>
              <a:buNone/>
            </a:pPr>
            <a:r>
              <a:rPr lang="ro-RO" altLang="en-US" sz="3733" b="1">
                <a:solidFill>
                  <a:srgbClr val="177ED9"/>
                </a:solidFill>
              </a:rPr>
              <a:t>Aria de operare</a:t>
            </a:r>
            <a:endParaRPr lang="en-US" altLang="en-US" sz="3733" b="1">
              <a:solidFill>
                <a:srgbClr val="186DD5"/>
              </a:solidFill>
            </a:endParaRPr>
          </a:p>
        </p:txBody>
      </p:sp>
      <p:pic>
        <p:nvPicPr>
          <p:cNvPr id="6" name="Picture 2" descr="2018PrezentareAPAVI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000570"/>
            <a:ext cx="9577917" cy="576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882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sz="quarter" idx="13"/>
          </p:nvPr>
        </p:nvSpPr>
        <p:spPr>
          <a:xfrm>
            <a:off x="406400" y="1181100"/>
            <a:ext cx="11379200" cy="5624434"/>
          </a:xfrm>
        </p:spPr>
        <p:txBody>
          <a:bodyPr>
            <a:normAutofit/>
          </a:bodyPr>
          <a:lstStyle/>
          <a:p>
            <a:pPr marL="358775" lvl="1" eaLnBrk="1" hangingPunct="1">
              <a:buFont typeface="Arial" panose="020B0604020202020204" pitchFamily="34" charset="0"/>
              <a:buBlip>
                <a:blip r:embed="rId3"/>
              </a:buBlip>
            </a:pPr>
            <a:r>
              <a:rPr lang="ro-RO" altLang="ro-RO" sz="2800" dirty="0">
                <a:solidFill>
                  <a:srgbClr val="0070C0"/>
                </a:solidFill>
              </a:rPr>
              <a:t>Sisteme administrate în județul Iași: </a:t>
            </a:r>
            <a:r>
              <a:rPr lang="en-US" altLang="ro-RO" sz="2800" dirty="0">
                <a:solidFill>
                  <a:srgbClr val="0070C0"/>
                </a:solidFill>
              </a:rPr>
              <a:t>75</a:t>
            </a:r>
            <a:r>
              <a:rPr lang="ro-RO" altLang="ro-RO" sz="2800" dirty="0">
                <a:solidFill>
                  <a:srgbClr val="0070C0"/>
                </a:solidFill>
              </a:rPr>
              <a:t> Arii operare (2</a:t>
            </a:r>
            <a:r>
              <a:rPr lang="en-US" altLang="ro-RO" sz="2800" dirty="0">
                <a:solidFill>
                  <a:srgbClr val="0070C0"/>
                </a:solidFill>
              </a:rPr>
              <a:t>76</a:t>
            </a:r>
            <a:r>
              <a:rPr lang="ro-RO" altLang="ro-RO" sz="2800" dirty="0">
                <a:solidFill>
                  <a:srgbClr val="0070C0"/>
                </a:solidFill>
              </a:rPr>
              <a:t> localități)</a:t>
            </a:r>
          </a:p>
          <a:p>
            <a:pPr marL="358775" lvl="1" eaLnBrk="1" hangingPunct="1">
              <a:buFont typeface="Arial" panose="020B0604020202020204" pitchFamily="34" charset="0"/>
              <a:buBlip>
                <a:blip r:embed="rId3"/>
              </a:buBlip>
            </a:pPr>
            <a:r>
              <a:rPr lang="ro-RO" altLang="ro-RO" sz="2800" dirty="0">
                <a:solidFill>
                  <a:srgbClr val="0070C0"/>
                </a:solidFill>
              </a:rPr>
              <a:t>Sisteme administrate în județul Neamț: </a:t>
            </a:r>
            <a:r>
              <a:rPr lang="en-US" altLang="ro-RO" sz="2800" dirty="0">
                <a:solidFill>
                  <a:srgbClr val="0070C0"/>
                </a:solidFill>
              </a:rPr>
              <a:t>3</a:t>
            </a:r>
            <a:r>
              <a:rPr lang="ro-RO" altLang="ro-RO" sz="2800" dirty="0">
                <a:solidFill>
                  <a:srgbClr val="0070C0"/>
                </a:solidFill>
              </a:rPr>
              <a:t> Arii operare (</a:t>
            </a:r>
            <a:r>
              <a:rPr lang="en-US" altLang="ro-RO" sz="2800" dirty="0">
                <a:solidFill>
                  <a:srgbClr val="0070C0"/>
                </a:solidFill>
              </a:rPr>
              <a:t>7</a:t>
            </a:r>
            <a:r>
              <a:rPr lang="ro-RO" altLang="ro-RO" sz="2800" dirty="0">
                <a:solidFill>
                  <a:srgbClr val="0070C0"/>
                </a:solidFill>
              </a:rPr>
              <a:t> localități)</a:t>
            </a:r>
            <a:endParaRPr lang="en-GB" altLang="ro-RO" sz="2800" dirty="0">
              <a:solidFill>
                <a:srgbClr val="0070C0"/>
              </a:solidFill>
            </a:endParaRPr>
          </a:p>
          <a:p>
            <a:pPr marL="130175" lvl="1" indent="0" eaLnBrk="1" hangingPunct="1">
              <a:buNone/>
            </a:pPr>
            <a:endParaRPr lang="ro-RO" altLang="ro-RO" sz="2800" dirty="0">
              <a:solidFill>
                <a:srgbClr val="0070C0"/>
              </a:solidFill>
            </a:endParaRPr>
          </a:p>
          <a:p>
            <a:pPr lvl="1">
              <a:buFont typeface="Arial" panose="020B0604020202020204" pitchFamily="34" charset="0"/>
              <a:buBlip>
                <a:blip r:embed="rId3"/>
              </a:buBlip>
            </a:pPr>
            <a:r>
              <a:rPr lang="ro-RO" altLang="ro-RO" sz="2800" dirty="0">
                <a:solidFill>
                  <a:srgbClr val="0070C0"/>
                </a:solidFill>
              </a:rPr>
              <a:t>Staţii tratare apă potabilă: </a:t>
            </a:r>
            <a:r>
              <a:rPr lang="en-US" altLang="ro-RO" sz="2800" dirty="0">
                <a:solidFill>
                  <a:srgbClr val="0070C0"/>
                </a:solidFill>
              </a:rPr>
              <a:t>1.940</a:t>
            </a:r>
            <a:r>
              <a:rPr lang="ro-RO" altLang="ro-RO" sz="2800" dirty="0">
                <a:solidFill>
                  <a:srgbClr val="0070C0"/>
                </a:solidFill>
              </a:rPr>
              <a:t> l/s – </a:t>
            </a:r>
            <a:r>
              <a:rPr lang="en-US" altLang="ro-RO" sz="2800" dirty="0">
                <a:solidFill>
                  <a:srgbClr val="0070C0"/>
                </a:solidFill>
              </a:rPr>
              <a:t>9</a:t>
            </a:r>
            <a:r>
              <a:rPr lang="ro-RO" altLang="ro-RO" sz="2800" dirty="0">
                <a:solidFill>
                  <a:srgbClr val="0070C0"/>
                </a:solidFill>
              </a:rPr>
              <a:t> buc.</a:t>
            </a:r>
          </a:p>
          <a:p>
            <a:pPr lvl="1">
              <a:buFont typeface="Arial" panose="020B0604020202020204" pitchFamily="34" charset="0"/>
              <a:buBlip>
                <a:blip r:embed="rId3"/>
              </a:buBlip>
            </a:pPr>
            <a:r>
              <a:rPr lang="ro-RO" altLang="ro-RO" sz="2800" dirty="0">
                <a:solidFill>
                  <a:srgbClr val="0070C0"/>
                </a:solidFill>
              </a:rPr>
              <a:t>Conducte apă: </a:t>
            </a:r>
            <a:r>
              <a:rPr lang="en-US" altLang="ro-RO" sz="2800" dirty="0">
                <a:solidFill>
                  <a:srgbClr val="0070C0"/>
                </a:solidFill>
              </a:rPr>
              <a:t>3.429 </a:t>
            </a:r>
            <a:r>
              <a:rPr lang="ro-RO" altLang="ro-RO" sz="2800" dirty="0">
                <a:solidFill>
                  <a:srgbClr val="0070C0"/>
                </a:solidFill>
              </a:rPr>
              <a:t>km </a:t>
            </a:r>
          </a:p>
          <a:p>
            <a:pPr lvl="1">
              <a:buFont typeface="Arial" panose="020B0604020202020204" pitchFamily="34" charset="0"/>
              <a:buBlip>
                <a:blip r:embed="rId3"/>
              </a:buBlip>
            </a:pPr>
            <a:r>
              <a:rPr lang="ro-RO" altLang="ro-RO" sz="2800" dirty="0">
                <a:solidFill>
                  <a:srgbClr val="0070C0"/>
                </a:solidFill>
              </a:rPr>
              <a:t>Rezervoare: </a:t>
            </a:r>
            <a:r>
              <a:rPr lang="en-US" altLang="ro-RO" sz="2800" dirty="0">
                <a:solidFill>
                  <a:srgbClr val="0070C0"/>
                </a:solidFill>
              </a:rPr>
              <a:t>170.943 </a:t>
            </a:r>
            <a:r>
              <a:rPr lang="ro-RO" altLang="ro-RO" sz="2800" dirty="0">
                <a:solidFill>
                  <a:srgbClr val="0070C0"/>
                </a:solidFill>
              </a:rPr>
              <a:t>mc – 1</a:t>
            </a:r>
            <a:r>
              <a:rPr lang="en-US" altLang="ro-RO" sz="2800" dirty="0">
                <a:solidFill>
                  <a:srgbClr val="0070C0"/>
                </a:solidFill>
              </a:rPr>
              <a:t>88</a:t>
            </a:r>
            <a:r>
              <a:rPr lang="ro-RO" altLang="ro-RO" sz="2800" dirty="0">
                <a:solidFill>
                  <a:srgbClr val="0070C0"/>
                </a:solidFill>
              </a:rPr>
              <a:t> buc.</a:t>
            </a:r>
          </a:p>
          <a:p>
            <a:pPr lvl="1">
              <a:buFont typeface="Arial" panose="020B0604020202020204" pitchFamily="34" charset="0"/>
              <a:buBlip>
                <a:blip r:embed="rId3"/>
              </a:buBlip>
            </a:pPr>
            <a:r>
              <a:rPr lang="ro-RO" altLang="ro-RO" sz="2800" dirty="0">
                <a:solidFill>
                  <a:srgbClr val="0070C0"/>
                </a:solidFill>
              </a:rPr>
              <a:t>Staţii epurare apei uzate: 4.</a:t>
            </a:r>
            <a:r>
              <a:rPr lang="en-US" altLang="ro-RO" sz="2800" dirty="0">
                <a:solidFill>
                  <a:srgbClr val="0070C0"/>
                </a:solidFill>
              </a:rPr>
              <a:t>888 </a:t>
            </a:r>
            <a:r>
              <a:rPr lang="ro-RO" altLang="ro-RO" sz="2800" dirty="0">
                <a:solidFill>
                  <a:srgbClr val="0070C0"/>
                </a:solidFill>
              </a:rPr>
              <a:t>l/s – </a:t>
            </a:r>
            <a:r>
              <a:rPr lang="en-US" altLang="ro-RO" sz="2800" dirty="0">
                <a:solidFill>
                  <a:srgbClr val="0070C0"/>
                </a:solidFill>
              </a:rPr>
              <a:t>36</a:t>
            </a:r>
            <a:r>
              <a:rPr lang="ro-RO" altLang="ro-RO" sz="2800" dirty="0">
                <a:solidFill>
                  <a:srgbClr val="0070C0"/>
                </a:solidFill>
              </a:rPr>
              <a:t> buc.</a:t>
            </a:r>
            <a:r>
              <a:rPr lang="en-GB" altLang="ro-RO" sz="2800" dirty="0">
                <a:solidFill>
                  <a:srgbClr val="0070C0"/>
                </a:solidFill>
              </a:rPr>
              <a:t> </a:t>
            </a:r>
          </a:p>
          <a:p>
            <a:pPr lvl="1">
              <a:buFont typeface="Arial" panose="020B0604020202020204" pitchFamily="34" charset="0"/>
              <a:buBlip>
                <a:blip r:embed="rId3"/>
              </a:buBlip>
            </a:pPr>
            <a:r>
              <a:rPr lang="ro-RO" altLang="ro-RO" sz="2800" dirty="0">
                <a:solidFill>
                  <a:srgbClr val="0070C0"/>
                </a:solidFill>
              </a:rPr>
              <a:t>Rețele de canalizare – </a:t>
            </a:r>
            <a:r>
              <a:rPr lang="en-US" altLang="ro-RO" sz="2800" dirty="0">
                <a:solidFill>
                  <a:srgbClr val="0070C0"/>
                </a:solidFill>
              </a:rPr>
              <a:t>1.168</a:t>
            </a:r>
            <a:r>
              <a:rPr lang="ro-RO" altLang="ro-RO" sz="2800" dirty="0">
                <a:solidFill>
                  <a:srgbClr val="0070C0"/>
                </a:solidFill>
              </a:rPr>
              <a:t> km</a:t>
            </a:r>
          </a:p>
          <a:p>
            <a:pPr lvl="1">
              <a:buFont typeface="Arial" panose="020B0604020202020204" pitchFamily="34" charset="0"/>
              <a:buBlip>
                <a:blip r:embed="rId3"/>
              </a:buBlip>
            </a:pPr>
            <a:r>
              <a:rPr lang="ro-RO" altLang="ro-RO" sz="2800" dirty="0">
                <a:solidFill>
                  <a:srgbClr val="0070C0"/>
                </a:solidFill>
              </a:rPr>
              <a:t>Staţii pompare</a:t>
            </a:r>
            <a:r>
              <a:rPr lang="en-US" altLang="ro-RO" sz="2800" dirty="0">
                <a:solidFill>
                  <a:srgbClr val="0070C0"/>
                </a:solidFill>
              </a:rPr>
              <a:t> </a:t>
            </a:r>
            <a:r>
              <a:rPr lang="ro-RO" altLang="ro-RO" sz="2800" dirty="0">
                <a:solidFill>
                  <a:srgbClr val="0070C0"/>
                </a:solidFill>
              </a:rPr>
              <a:t>apă potabilă – </a:t>
            </a:r>
            <a:r>
              <a:rPr lang="en-US" altLang="ro-RO" sz="2800" dirty="0">
                <a:solidFill>
                  <a:srgbClr val="0070C0"/>
                </a:solidFill>
              </a:rPr>
              <a:t>144 </a:t>
            </a:r>
            <a:r>
              <a:rPr lang="ro-RO" altLang="ro-RO" sz="2800" dirty="0">
                <a:solidFill>
                  <a:srgbClr val="0070C0"/>
                </a:solidFill>
              </a:rPr>
              <a:t>buc.</a:t>
            </a:r>
          </a:p>
          <a:p>
            <a:pPr lvl="1">
              <a:buFont typeface="Arial" panose="020B0604020202020204" pitchFamily="34" charset="0"/>
              <a:buBlip>
                <a:blip r:embed="rId3"/>
              </a:buBlip>
            </a:pPr>
            <a:r>
              <a:rPr lang="ro-RO" altLang="ro-RO" sz="2800" dirty="0">
                <a:solidFill>
                  <a:srgbClr val="0070C0"/>
                </a:solidFill>
              </a:rPr>
              <a:t>Staţii pompare</a:t>
            </a:r>
            <a:r>
              <a:rPr lang="en-US" altLang="ro-RO" sz="2800" dirty="0">
                <a:solidFill>
                  <a:srgbClr val="0070C0"/>
                </a:solidFill>
              </a:rPr>
              <a:t> </a:t>
            </a:r>
            <a:r>
              <a:rPr lang="ro-RO" altLang="ro-RO" sz="2800" dirty="0">
                <a:solidFill>
                  <a:srgbClr val="0070C0"/>
                </a:solidFill>
              </a:rPr>
              <a:t>ape uzate – </a:t>
            </a:r>
            <a:r>
              <a:rPr lang="en-US" altLang="ro-RO" sz="2800" dirty="0">
                <a:solidFill>
                  <a:srgbClr val="0070C0"/>
                </a:solidFill>
              </a:rPr>
              <a:t>154</a:t>
            </a:r>
            <a:r>
              <a:rPr lang="ro-RO" altLang="ro-RO" sz="2800" dirty="0">
                <a:solidFill>
                  <a:srgbClr val="0070C0"/>
                </a:solidFill>
              </a:rPr>
              <a:t> buc.</a:t>
            </a:r>
          </a:p>
          <a:p>
            <a:pPr lvl="1">
              <a:buFont typeface="Arial" panose="020B0604020202020204" pitchFamily="34" charset="0"/>
              <a:buBlip>
                <a:blip r:embed="rId3"/>
              </a:buBlip>
            </a:pPr>
            <a:r>
              <a:rPr lang="ro-RO" altLang="ro-RO" sz="2800" dirty="0">
                <a:solidFill>
                  <a:srgbClr val="0070C0"/>
                </a:solidFill>
              </a:rPr>
              <a:t>Staţii de reclorinare – </a:t>
            </a:r>
            <a:r>
              <a:rPr lang="en-US" altLang="ro-RO" sz="2800" dirty="0">
                <a:solidFill>
                  <a:srgbClr val="0070C0"/>
                </a:solidFill>
              </a:rPr>
              <a:t>78</a:t>
            </a:r>
            <a:r>
              <a:rPr lang="ro-RO" altLang="ro-RO" sz="2800" dirty="0">
                <a:solidFill>
                  <a:srgbClr val="0070C0"/>
                </a:solidFill>
              </a:rPr>
              <a:t> buc.</a:t>
            </a:r>
          </a:p>
        </p:txBody>
      </p:sp>
      <p:sp>
        <p:nvSpPr>
          <p:cNvPr id="29700" name="Title 5"/>
          <p:cNvSpPr txBox="1">
            <a:spLocks/>
          </p:cNvSpPr>
          <p:nvPr/>
        </p:nvSpPr>
        <p:spPr bwMode="auto">
          <a:xfrm>
            <a:off x="575733" y="50801"/>
            <a:ext cx="98552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3733" b="1" dirty="0" err="1">
                <a:solidFill>
                  <a:srgbClr val="177ED9"/>
                </a:solidFill>
              </a:rPr>
              <a:t>Capacit</a:t>
            </a:r>
            <a:r>
              <a:rPr lang="ro-RO" altLang="en-US" sz="3733" b="1" dirty="0" err="1">
                <a:solidFill>
                  <a:srgbClr val="177ED9"/>
                </a:solidFill>
              </a:rPr>
              <a:t>ăți</a:t>
            </a:r>
            <a:r>
              <a:rPr lang="ro-RO" altLang="en-US" sz="3733" b="1" dirty="0">
                <a:solidFill>
                  <a:srgbClr val="177ED9"/>
                </a:solidFill>
              </a:rPr>
              <a:t> </a:t>
            </a:r>
            <a:endParaRPr lang="en-US" altLang="en-US" sz="3733" b="1" dirty="0">
              <a:solidFill>
                <a:srgbClr val="186DD5"/>
              </a:solidFill>
            </a:endParaRPr>
          </a:p>
        </p:txBody>
      </p:sp>
    </p:spTree>
    <p:extLst>
      <p:ext uri="{BB962C8B-B14F-4D97-AF65-F5344CB8AC3E}">
        <p14:creationId xmlns:p14="http://schemas.microsoft.com/office/powerpoint/2010/main" val="2201351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2ADA1767-7A57-4A12-AC04-597B14F0776D}" type="slidenum">
              <a:rPr lang="en-US" altLang="ro-RO" sz="1600">
                <a:solidFill>
                  <a:srgbClr val="898989"/>
                </a:solidFill>
                <a:latin typeface="Arial" panose="020B0604020202020204" pitchFamily="34" charset="0"/>
              </a:rPr>
              <a:pPr>
                <a:spcBef>
                  <a:spcPct val="0"/>
                </a:spcBef>
                <a:buFontTx/>
                <a:buNone/>
              </a:pPr>
              <a:t>53</a:t>
            </a:fld>
            <a:endParaRPr lang="en-US" altLang="ro-RO" sz="1600">
              <a:solidFill>
                <a:srgbClr val="898989"/>
              </a:solidFill>
              <a:latin typeface="Arial" panose="020B0604020202020204" pitchFamily="34" charset="0"/>
            </a:endParaRPr>
          </a:p>
        </p:txBody>
      </p:sp>
      <p:pic>
        <p:nvPicPr>
          <p:cNvPr id="276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717" y="1758951"/>
            <a:ext cx="84666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733037" y="2006600"/>
            <a:ext cx="184730" cy="420564"/>
          </a:xfrm>
          <a:prstGeom prst="rect">
            <a:avLst/>
          </a:prstGeom>
        </p:spPr>
        <p:txBody>
          <a:bodyPr wrap="none">
            <a:spAutoFit/>
          </a:bodyPr>
          <a:lstStyle/>
          <a:p>
            <a:pPr algn="r" eaLnBrk="1" hangingPunct="1">
              <a:defRPr/>
            </a:pPr>
            <a:endParaRPr lang="en-US" sz="2133" b="1" i="1" dirty="0">
              <a:effectLst>
                <a:outerShdw blurRad="38100" dist="38100" dir="2700000" algn="tl">
                  <a:srgbClr val="C0C0C0"/>
                </a:outerShdw>
              </a:effectLst>
              <a:latin typeface="Calibri" pitchFamily="34" charset="0"/>
              <a:ea typeface="ＭＳ Ｐゴシック" charset="-128"/>
            </a:endParaRPr>
          </a:p>
        </p:txBody>
      </p:sp>
      <p:sp>
        <p:nvSpPr>
          <p:cNvPr id="6" name="Rectangle 5"/>
          <p:cNvSpPr/>
          <p:nvPr/>
        </p:nvSpPr>
        <p:spPr>
          <a:xfrm>
            <a:off x="10725617" y="3462867"/>
            <a:ext cx="247183" cy="420564"/>
          </a:xfrm>
          <a:prstGeom prst="rect">
            <a:avLst/>
          </a:prstGeom>
        </p:spPr>
        <p:txBody>
          <a:bodyPr wrap="none">
            <a:spAutoFit/>
          </a:bodyPr>
          <a:lstStyle>
            <a:lvl1pPr>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defRPr/>
            </a:pPr>
            <a:r>
              <a:rPr lang="en-US" altLang="ro-RO" sz="2133" b="1" i="1" dirty="0">
                <a:solidFill>
                  <a:schemeClr val="tx1"/>
                </a:solidFill>
                <a:effectLst>
                  <a:outerShdw blurRad="38100" dist="38100" dir="2700000" algn="tl">
                    <a:srgbClr val="C0C0C0"/>
                  </a:outerShdw>
                </a:effectLst>
              </a:rPr>
              <a:t> </a:t>
            </a:r>
            <a:endParaRPr lang="en-US" altLang="ro-RO" sz="2133" b="1" dirty="0">
              <a:solidFill>
                <a:schemeClr val="tx1"/>
              </a:solidFill>
              <a:effectLst>
                <a:outerShdw blurRad="38100" dist="38100" dir="2700000" algn="tl">
                  <a:srgbClr val="C0C0C0"/>
                </a:outerShdw>
              </a:effectLst>
            </a:endParaRPr>
          </a:p>
        </p:txBody>
      </p:sp>
      <p:sp>
        <p:nvSpPr>
          <p:cNvPr id="7" name="Rectangle 6"/>
          <p:cNvSpPr/>
          <p:nvPr/>
        </p:nvSpPr>
        <p:spPr>
          <a:xfrm>
            <a:off x="4555067" y="4758267"/>
            <a:ext cx="6096000" cy="420564"/>
          </a:xfrm>
          <a:prstGeom prst="rect">
            <a:avLst/>
          </a:prstGeom>
        </p:spPr>
        <p:txBody>
          <a:bodyPr>
            <a:spAutoFit/>
          </a:bodyPr>
          <a:lstStyle>
            <a:lvl1pPr>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595959"/>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defRPr/>
            </a:pPr>
            <a:endParaRPr lang="en-US" altLang="ro-RO" sz="2133" b="1" dirty="0">
              <a:solidFill>
                <a:schemeClr val="tx1"/>
              </a:solidFill>
              <a:effectLst>
                <a:outerShdw blurRad="38100" dist="38100" dir="2700000" algn="tl">
                  <a:srgbClr val="C0C0C0"/>
                </a:outerShdw>
              </a:effectLst>
            </a:endParaRPr>
          </a:p>
        </p:txBody>
      </p:sp>
      <p:sp>
        <p:nvSpPr>
          <p:cNvPr id="27655" name="TextBox 2"/>
          <p:cNvSpPr txBox="1">
            <a:spLocks noChangeArrowheads="1"/>
          </p:cNvSpPr>
          <p:nvPr/>
        </p:nvSpPr>
        <p:spPr bwMode="auto">
          <a:xfrm>
            <a:off x="1682751" y="1428751"/>
            <a:ext cx="82042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spcBef>
                <a:spcPct val="0"/>
              </a:spcBef>
              <a:buFont typeface="Arial" panose="020B0604020202020204" pitchFamily="34" charset="0"/>
              <a:buBlip>
                <a:blip r:embed="rId4"/>
              </a:buBlip>
            </a:pPr>
            <a:r>
              <a:rPr lang="en-US" altLang="en-US" sz="2400" i="1" dirty="0" err="1">
                <a:solidFill>
                  <a:srgbClr val="17375E"/>
                </a:solidFill>
                <a:latin typeface="Arial" panose="020B0604020202020204" pitchFamily="34" charset="0"/>
              </a:rPr>
              <a:t>Cifra</a:t>
            </a:r>
            <a:r>
              <a:rPr lang="en-US" altLang="en-US" sz="2400" i="1" dirty="0">
                <a:solidFill>
                  <a:srgbClr val="17375E"/>
                </a:solidFill>
                <a:latin typeface="Arial" panose="020B0604020202020204" pitchFamily="34" charset="0"/>
              </a:rPr>
              <a:t> de </a:t>
            </a:r>
            <a:r>
              <a:rPr lang="en-US" altLang="en-US" sz="2400" i="1" dirty="0" err="1">
                <a:solidFill>
                  <a:srgbClr val="17375E"/>
                </a:solidFill>
                <a:latin typeface="Arial" panose="020B0604020202020204" pitchFamily="34" charset="0"/>
              </a:rPr>
              <a:t>afaceri</a:t>
            </a:r>
            <a:r>
              <a:rPr lang="en-US" altLang="en-US" sz="2400" i="1" dirty="0">
                <a:solidFill>
                  <a:srgbClr val="17375E"/>
                </a:solidFill>
                <a:latin typeface="Arial" panose="020B0604020202020204" pitchFamily="34" charset="0"/>
              </a:rPr>
              <a:t>: 35 mil</a:t>
            </a:r>
            <a:r>
              <a:rPr lang="ro-RO" altLang="en-US" sz="2400" i="1" dirty="0">
                <a:solidFill>
                  <a:srgbClr val="17375E"/>
                </a:solidFill>
                <a:latin typeface="Arial" panose="020B0604020202020204" pitchFamily="34" charset="0"/>
              </a:rPr>
              <a:t>ioane</a:t>
            </a:r>
            <a:r>
              <a:rPr lang="en-US" altLang="en-US" sz="2400" i="1" dirty="0">
                <a:solidFill>
                  <a:srgbClr val="17375E"/>
                </a:solidFill>
                <a:latin typeface="Arial" panose="020B0604020202020204" pitchFamily="34" charset="0"/>
              </a:rPr>
              <a:t> Euro</a:t>
            </a:r>
            <a:endParaRPr lang="ro-RO" altLang="en-US"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endParaRPr lang="ro-RO" altLang="en-US"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r>
              <a:rPr lang="en-US" altLang="en-US" sz="2400" i="1" dirty="0">
                <a:solidFill>
                  <a:srgbClr val="17375E"/>
                </a:solidFill>
                <a:latin typeface="Arial" panose="020B0604020202020204" pitchFamily="34" charset="0"/>
              </a:rPr>
              <a:t>Capital social: 18 </a:t>
            </a:r>
            <a:r>
              <a:rPr lang="ro-RO" altLang="en-US" sz="2400" i="1" dirty="0">
                <a:solidFill>
                  <a:srgbClr val="17375E"/>
                </a:solidFill>
                <a:latin typeface="Arial" panose="020B0604020202020204" pitchFamily="34" charset="0"/>
              </a:rPr>
              <a:t>m</a:t>
            </a:r>
            <a:r>
              <a:rPr lang="en-US" altLang="en-US" sz="2400" i="1" dirty="0" err="1">
                <a:solidFill>
                  <a:srgbClr val="17375E"/>
                </a:solidFill>
                <a:latin typeface="Arial" panose="020B0604020202020204" pitchFamily="34" charset="0"/>
              </a:rPr>
              <a:t>ilioane</a:t>
            </a:r>
            <a:r>
              <a:rPr lang="en-US" altLang="en-US" sz="2400" i="1" dirty="0">
                <a:solidFill>
                  <a:srgbClr val="17375E"/>
                </a:solidFill>
                <a:latin typeface="Arial" panose="020B0604020202020204" pitchFamily="34" charset="0"/>
              </a:rPr>
              <a:t> Euro</a:t>
            </a:r>
            <a:endParaRPr lang="ro-RO" altLang="en-US"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endParaRPr lang="ro-RO" altLang="ro-RO"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r>
              <a:rPr lang="en-US" altLang="ro-RO" sz="2400" i="1" dirty="0" err="1">
                <a:solidFill>
                  <a:srgbClr val="17375E"/>
                </a:solidFill>
                <a:latin typeface="Arial" panose="020B0604020202020204" pitchFamily="34" charset="0"/>
              </a:rPr>
              <a:t>Număr</a:t>
            </a:r>
            <a:r>
              <a:rPr lang="en-US" altLang="ro-RO" sz="2400" i="1" dirty="0">
                <a:solidFill>
                  <a:srgbClr val="17375E"/>
                </a:solidFill>
                <a:latin typeface="Arial" panose="020B0604020202020204" pitchFamily="34" charset="0"/>
              </a:rPr>
              <a:t> </a:t>
            </a:r>
            <a:r>
              <a:rPr lang="en-US" altLang="ro-RO" sz="2400" i="1" dirty="0" err="1">
                <a:solidFill>
                  <a:srgbClr val="17375E"/>
                </a:solidFill>
                <a:latin typeface="Arial" panose="020B0604020202020204" pitchFamily="34" charset="0"/>
              </a:rPr>
              <a:t>acțiuni</a:t>
            </a:r>
            <a:r>
              <a:rPr lang="en-US" altLang="ro-RO" sz="2400" i="1" dirty="0">
                <a:solidFill>
                  <a:srgbClr val="17375E"/>
                </a:solidFill>
                <a:latin typeface="Arial" panose="020B0604020202020204" pitchFamily="34" charset="0"/>
              </a:rPr>
              <a:t>:  788.723 </a:t>
            </a:r>
            <a:endParaRPr lang="ro-RO" altLang="ro-RO"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endParaRPr lang="ro-RO" altLang="ro-RO"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r>
              <a:rPr lang="en-US" altLang="ro-RO" sz="2400" i="1" dirty="0" err="1">
                <a:solidFill>
                  <a:srgbClr val="17375E"/>
                </a:solidFill>
                <a:latin typeface="Arial" panose="020B0604020202020204" pitchFamily="34" charset="0"/>
              </a:rPr>
              <a:t>Număr</a:t>
            </a:r>
            <a:r>
              <a:rPr lang="en-US" altLang="ro-RO" sz="2400" i="1" dirty="0">
                <a:solidFill>
                  <a:srgbClr val="17375E"/>
                </a:solidFill>
                <a:latin typeface="Arial" panose="020B0604020202020204" pitchFamily="34" charset="0"/>
              </a:rPr>
              <a:t> </a:t>
            </a:r>
            <a:r>
              <a:rPr lang="en-US" altLang="ro-RO" sz="2400" i="1" dirty="0" err="1">
                <a:solidFill>
                  <a:srgbClr val="17375E"/>
                </a:solidFill>
                <a:latin typeface="Arial" panose="020B0604020202020204" pitchFamily="34" charset="0"/>
              </a:rPr>
              <a:t>acționari</a:t>
            </a:r>
            <a:r>
              <a:rPr lang="en-US" altLang="ro-RO" sz="2400" i="1" dirty="0">
                <a:solidFill>
                  <a:srgbClr val="17375E"/>
                </a:solidFill>
                <a:latin typeface="Arial" panose="020B0604020202020204" pitchFamily="34" charset="0"/>
              </a:rPr>
              <a:t>:   90</a:t>
            </a:r>
            <a:endParaRPr lang="ro-RO" altLang="ro-RO"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endParaRPr lang="ro-RO" altLang="en-US"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r>
              <a:rPr lang="en-US" altLang="en-US" sz="2400" i="1" dirty="0" err="1">
                <a:solidFill>
                  <a:srgbClr val="17375E"/>
                </a:solidFill>
                <a:latin typeface="Arial" panose="020B0604020202020204" pitchFamily="34" charset="0"/>
              </a:rPr>
              <a:t>Numar</a:t>
            </a:r>
            <a:r>
              <a:rPr lang="en-US" altLang="en-US" sz="2400" i="1" dirty="0">
                <a:solidFill>
                  <a:srgbClr val="17375E"/>
                </a:solidFill>
                <a:latin typeface="Arial" panose="020B0604020202020204" pitchFamily="34" charset="0"/>
              </a:rPr>
              <a:t> </a:t>
            </a:r>
            <a:r>
              <a:rPr lang="en-US" altLang="en-US" sz="2400" i="1" dirty="0" err="1">
                <a:solidFill>
                  <a:srgbClr val="17375E"/>
                </a:solidFill>
                <a:latin typeface="Arial" panose="020B0604020202020204" pitchFamily="34" charset="0"/>
              </a:rPr>
              <a:t>salaria</a:t>
            </a:r>
            <a:r>
              <a:rPr lang="ro-RO" altLang="en-US" sz="2400" i="1" dirty="0">
                <a:solidFill>
                  <a:srgbClr val="17375E"/>
                </a:solidFill>
                <a:latin typeface="Arial" panose="020B0604020202020204" pitchFamily="34" charset="0"/>
              </a:rPr>
              <a:t>ț</a:t>
            </a:r>
            <a:r>
              <a:rPr lang="en-US" altLang="en-US" sz="2400" i="1" dirty="0">
                <a:solidFill>
                  <a:srgbClr val="17375E"/>
                </a:solidFill>
                <a:latin typeface="Arial" panose="020B0604020202020204" pitchFamily="34" charset="0"/>
              </a:rPr>
              <a:t>i: 1326</a:t>
            </a:r>
            <a:endParaRPr lang="ro-RO" altLang="en-US"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endParaRPr lang="ro-RO" altLang="en-US"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r>
              <a:rPr lang="en-US" altLang="en-US" sz="2400" i="1" dirty="0" err="1">
                <a:solidFill>
                  <a:srgbClr val="17375E"/>
                </a:solidFill>
                <a:latin typeface="Arial" panose="020B0604020202020204" pitchFamily="34" charset="0"/>
              </a:rPr>
              <a:t>Tarif</a:t>
            </a:r>
            <a:r>
              <a:rPr lang="en-US" altLang="en-US" sz="2400" i="1" dirty="0">
                <a:solidFill>
                  <a:srgbClr val="17375E"/>
                </a:solidFill>
                <a:latin typeface="Arial" panose="020B0604020202020204" pitchFamily="34" charset="0"/>
              </a:rPr>
              <a:t> mixt (</a:t>
            </a:r>
            <a:r>
              <a:rPr lang="en-US" altLang="en-US" sz="2400" i="1" dirty="0" err="1">
                <a:solidFill>
                  <a:srgbClr val="17375E"/>
                </a:solidFill>
                <a:latin typeface="Arial" panose="020B0604020202020204" pitchFamily="34" charset="0"/>
              </a:rPr>
              <a:t>ap</a:t>
            </a:r>
            <a:r>
              <a:rPr lang="ro-RO" altLang="en-US" sz="2400" i="1" dirty="0">
                <a:solidFill>
                  <a:srgbClr val="17375E"/>
                </a:solidFill>
                <a:latin typeface="Arial" panose="020B0604020202020204" pitchFamily="34" charset="0"/>
              </a:rPr>
              <a:t>ă/canal) </a:t>
            </a:r>
            <a:r>
              <a:rPr lang="en-US" altLang="en-US" sz="2400" i="1" dirty="0">
                <a:solidFill>
                  <a:srgbClr val="17375E"/>
                </a:solidFill>
                <a:latin typeface="Arial" panose="020B0604020202020204" pitchFamily="34" charset="0"/>
              </a:rPr>
              <a:t>cu TVA: 6,86 lei/mc</a:t>
            </a:r>
            <a:endParaRPr lang="ro-RO" altLang="en-US"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endParaRPr lang="ro-RO" altLang="en-US" sz="2400" i="1" dirty="0">
              <a:solidFill>
                <a:srgbClr val="17375E"/>
              </a:solidFill>
              <a:latin typeface="Arial" panose="020B0604020202020204" pitchFamily="34" charset="0"/>
            </a:endParaRPr>
          </a:p>
          <a:p>
            <a:pPr>
              <a:spcBef>
                <a:spcPct val="0"/>
              </a:spcBef>
              <a:buFont typeface="Arial" panose="020B0604020202020204" pitchFamily="34" charset="0"/>
              <a:buBlip>
                <a:blip r:embed="rId4"/>
              </a:buBlip>
            </a:pPr>
            <a:r>
              <a:rPr lang="en-US" altLang="en-US" sz="2400" i="1" dirty="0">
                <a:solidFill>
                  <a:srgbClr val="17375E"/>
                </a:solidFill>
                <a:latin typeface="Arial" panose="020B0604020202020204" pitchFamily="34" charset="0"/>
              </a:rPr>
              <a:t>Total </a:t>
            </a:r>
            <a:r>
              <a:rPr lang="en-US" altLang="en-US" sz="2400" i="1" dirty="0" err="1">
                <a:solidFill>
                  <a:srgbClr val="17375E"/>
                </a:solidFill>
                <a:latin typeface="Arial" panose="020B0604020202020204" pitchFamily="34" charset="0"/>
              </a:rPr>
              <a:t>localit</a:t>
            </a:r>
            <a:r>
              <a:rPr lang="ro-RO" altLang="en-US" sz="2400" i="1" dirty="0">
                <a:solidFill>
                  <a:srgbClr val="17375E"/>
                </a:solidFill>
                <a:latin typeface="Arial" panose="020B0604020202020204" pitchFamily="34" charset="0"/>
              </a:rPr>
              <a:t>ăț</a:t>
            </a:r>
            <a:r>
              <a:rPr lang="en-US" altLang="en-US" sz="2400" i="1" dirty="0" err="1">
                <a:solidFill>
                  <a:srgbClr val="17375E"/>
                </a:solidFill>
                <a:latin typeface="Arial" panose="020B0604020202020204" pitchFamily="34" charset="0"/>
              </a:rPr>
              <a:t>i</a:t>
            </a:r>
            <a:r>
              <a:rPr lang="en-US" altLang="en-US" sz="2400" i="1" dirty="0">
                <a:solidFill>
                  <a:srgbClr val="17375E"/>
                </a:solidFill>
                <a:latin typeface="Arial" panose="020B0604020202020204" pitchFamily="34" charset="0"/>
              </a:rPr>
              <a:t> cu </a:t>
            </a:r>
            <a:r>
              <a:rPr lang="en-US" altLang="en-US" sz="2400" i="1" dirty="0" err="1">
                <a:solidFill>
                  <a:srgbClr val="17375E"/>
                </a:solidFill>
                <a:latin typeface="Arial" panose="020B0604020202020204" pitchFamily="34" charset="0"/>
              </a:rPr>
              <a:t>servicii</a:t>
            </a:r>
            <a:r>
              <a:rPr lang="en-US" altLang="en-US" sz="2400" i="1" dirty="0">
                <a:solidFill>
                  <a:srgbClr val="17375E"/>
                </a:solidFill>
                <a:latin typeface="Arial" panose="020B0604020202020204" pitchFamily="34" charset="0"/>
              </a:rPr>
              <a:t> </a:t>
            </a:r>
            <a:r>
              <a:rPr lang="en-US" altLang="en-US" sz="2400" i="1" dirty="0" err="1">
                <a:solidFill>
                  <a:srgbClr val="17375E"/>
                </a:solidFill>
                <a:latin typeface="Arial" panose="020B0604020202020204" pitchFamily="34" charset="0"/>
              </a:rPr>
              <a:t>Apa</a:t>
            </a:r>
            <a:r>
              <a:rPr lang="ro-RO" altLang="en-US" sz="2400" i="1" dirty="0">
                <a:solidFill>
                  <a:srgbClr val="17375E"/>
                </a:solidFill>
                <a:latin typeface="Arial" panose="020B0604020202020204" pitchFamily="34" charset="0"/>
              </a:rPr>
              <a:t>V</a:t>
            </a:r>
            <a:r>
              <a:rPr lang="en-US" altLang="en-US" sz="2400" i="1" dirty="0" err="1">
                <a:solidFill>
                  <a:srgbClr val="17375E"/>
                </a:solidFill>
                <a:latin typeface="Arial" panose="020B0604020202020204" pitchFamily="34" charset="0"/>
              </a:rPr>
              <a:t>ital</a:t>
            </a:r>
            <a:r>
              <a:rPr lang="en-US" altLang="en-US" sz="2400" i="1" dirty="0">
                <a:solidFill>
                  <a:srgbClr val="17375E"/>
                </a:solidFill>
                <a:latin typeface="Arial" panose="020B0604020202020204" pitchFamily="34" charset="0"/>
              </a:rPr>
              <a:t>: 283</a:t>
            </a:r>
          </a:p>
        </p:txBody>
      </p:sp>
      <p:sp>
        <p:nvSpPr>
          <p:cNvPr id="27656" name="Title 5"/>
          <p:cNvSpPr txBox="1">
            <a:spLocks/>
          </p:cNvSpPr>
          <p:nvPr/>
        </p:nvSpPr>
        <p:spPr bwMode="auto">
          <a:xfrm>
            <a:off x="611717" y="177801"/>
            <a:ext cx="98552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lgn="ctr">
              <a:spcBef>
                <a:spcPct val="0"/>
              </a:spcBef>
              <a:buFontTx/>
              <a:buNone/>
            </a:pPr>
            <a:r>
              <a:rPr lang="ro-RO" altLang="en-US" sz="3733" b="1">
                <a:solidFill>
                  <a:srgbClr val="177ED9"/>
                </a:solidFill>
              </a:rPr>
              <a:t>Aspecte Generale</a:t>
            </a:r>
            <a:endParaRPr lang="en-US" altLang="en-US" sz="3733" b="1">
              <a:solidFill>
                <a:srgbClr val="186DD5"/>
              </a:solidFill>
            </a:endParaRPr>
          </a:p>
        </p:txBody>
      </p:sp>
    </p:spTree>
    <p:extLst>
      <p:ext uri="{BB962C8B-B14F-4D97-AF65-F5344CB8AC3E}">
        <p14:creationId xmlns:p14="http://schemas.microsoft.com/office/powerpoint/2010/main" val="3094779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6"/>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B7F0DA74-493D-4C41-A6E3-5BCC19FCB471}" type="slidenum">
              <a:rPr lang="en-US" altLang="ro-RO" sz="1600">
                <a:solidFill>
                  <a:srgbClr val="898989"/>
                </a:solidFill>
                <a:latin typeface="Arial" panose="020B0604020202020204" pitchFamily="34" charset="0"/>
              </a:rPr>
              <a:pPr>
                <a:spcBef>
                  <a:spcPct val="0"/>
                </a:spcBef>
                <a:buFontTx/>
                <a:buNone/>
              </a:pPr>
              <a:t>54</a:t>
            </a:fld>
            <a:endParaRPr lang="en-US" altLang="ro-RO" sz="1600">
              <a:solidFill>
                <a:srgbClr val="898989"/>
              </a:solidFill>
              <a:latin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252708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6"/>
          <p:cNvGraphicFramePr>
            <a:graphicFrameLocks noGrp="1"/>
          </p:cNvGraphicFramePr>
          <p:nvPr>
            <p:ph sz="half" idx="2"/>
            <p:extLst/>
          </p:nvPr>
        </p:nvGraphicFramePr>
        <p:xfrm>
          <a:off x="395592" y="1092201"/>
          <a:ext cx="3860800" cy="4729748"/>
        </p:xfrm>
        <a:graphic>
          <a:graphicData uri="http://schemas.openxmlformats.org/drawingml/2006/table">
            <a:tbl>
              <a:tblPr firstRow="1" bandRow="1">
                <a:tableStyleId>{35758FB7-9AC5-4552-8A53-C91805E547FA}</a:tableStyleId>
              </a:tblPr>
              <a:tblGrid>
                <a:gridCol w="946616">
                  <a:extLst>
                    <a:ext uri="{9D8B030D-6E8A-4147-A177-3AD203B41FA5}">
                      <a16:colId xmlns:a16="http://schemas.microsoft.com/office/drawing/2014/main" val="20000"/>
                    </a:ext>
                  </a:extLst>
                </a:gridCol>
                <a:gridCol w="2914184">
                  <a:extLst>
                    <a:ext uri="{9D8B030D-6E8A-4147-A177-3AD203B41FA5}">
                      <a16:colId xmlns:a16="http://schemas.microsoft.com/office/drawing/2014/main" val="20001"/>
                    </a:ext>
                  </a:extLst>
                </a:gridCol>
              </a:tblGrid>
              <a:tr h="7673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o-RO" sz="2100" u="none" strike="noStrike" cap="none" normalizeH="0" baseline="0" dirty="0">
                          <a:ln>
                            <a:noFill/>
                          </a:ln>
                          <a:effectLst/>
                        </a:rPr>
                        <a:t>Anul</a:t>
                      </a:r>
                      <a:endParaRPr kumimoji="0" lang="en-US" sz="2100" b="1" i="0" u="none" strike="noStrike" cap="none" normalizeH="0" baseline="0" dirty="0">
                        <a:ln>
                          <a:noFill/>
                        </a:ln>
                        <a:solidFill>
                          <a:srgbClr val="FFFFFF"/>
                        </a:solidFill>
                        <a:effectLst/>
                        <a:latin typeface="Calibri" charset="0"/>
                        <a:ea typeface="ＭＳ Ｐゴシック" charset="0"/>
                        <a:cs typeface="ＭＳ Ｐゴシック" charset="0"/>
                      </a:endParaRPr>
                    </a:p>
                  </a:txBody>
                  <a:tcPr marL="143651" marR="143651" marT="60960" marB="6096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o-RO" sz="2100" u="none" strike="noStrike" cap="none" normalizeH="0" baseline="0" dirty="0">
                          <a:ln>
                            <a:noFill/>
                          </a:ln>
                          <a:effectLst/>
                        </a:rPr>
                        <a:t>Productia (m3)</a:t>
                      </a:r>
                      <a:endParaRPr kumimoji="0" lang="en-US" sz="2100" b="1" i="0" u="none" strike="noStrike" cap="none" normalizeH="0" baseline="0" dirty="0">
                        <a:ln>
                          <a:noFill/>
                        </a:ln>
                        <a:solidFill>
                          <a:srgbClr val="FFFFFF"/>
                        </a:solidFill>
                        <a:effectLst/>
                        <a:latin typeface="Calibri" charset="0"/>
                        <a:ea typeface="ＭＳ Ｐゴシック" charset="0"/>
                        <a:cs typeface="ＭＳ Ｐゴシック" charset="0"/>
                      </a:endParaRPr>
                    </a:p>
                  </a:txBody>
                  <a:tcPr marL="143651" marR="143651" marT="60960" marB="60960" horzOverflow="overflow"/>
                </a:tc>
                <a:extLst>
                  <a:ext uri="{0D108BD9-81ED-4DB2-BD59-A6C34878D82A}">
                    <a16:rowId xmlns:a16="http://schemas.microsoft.com/office/drawing/2014/main" val="10000"/>
                  </a:ext>
                </a:extLst>
              </a:tr>
              <a:tr h="44704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o-RO" sz="2100" u="none" strike="noStrike" cap="none" normalizeH="0" baseline="0" dirty="0">
                          <a:ln>
                            <a:noFill/>
                          </a:ln>
                          <a:solidFill>
                            <a:schemeClr val="tx2">
                              <a:lumMod val="75000"/>
                            </a:schemeClr>
                          </a:solidFill>
                          <a:effectLst/>
                        </a:rPr>
                        <a:t>2009</a:t>
                      </a:r>
                      <a:endParaRPr kumimoji="0" lang="ro-RO"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endParaRPr>
                    </a:p>
                  </a:txBody>
                  <a:tcPr marL="143651" marR="143651" marT="60960" marB="60960"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ro-RO" sz="2100" u="none" strike="noStrike" cap="none" normalizeH="0" baseline="0" dirty="0">
                          <a:ln>
                            <a:noFill/>
                          </a:ln>
                          <a:solidFill>
                            <a:schemeClr val="tx2">
                              <a:lumMod val="75000"/>
                            </a:schemeClr>
                          </a:solidFill>
                          <a:effectLst/>
                        </a:rPr>
                        <a:t>25.158.061</a:t>
                      </a:r>
                      <a:endParaRPr kumimoji="0" lang="ro-RO"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endParaRPr>
                    </a:p>
                  </a:txBody>
                  <a:tcPr marL="143651" marR="143651" marT="60960" marB="60960" horzOverflow="overflow"/>
                </a:tc>
                <a:extLst>
                  <a:ext uri="{0D108BD9-81ED-4DB2-BD59-A6C34878D82A}">
                    <a16:rowId xmlns:a16="http://schemas.microsoft.com/office/drawing/2014/main" val="10001"/>
                  </a:ext>
                </a:extLst>
              </a:tr>
              <a:tr h="447040">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o-RO" sz="2100" u="none" strike="noStrike" cap="none" normalizeH="0" baseline="0" dirty="0">
                          <a:ln>
                            <a:noFill/>
                          </a:ln>
                          <a:solidFill>
                            <a:schemeClr val="tx2">
                              <a:lumMod val="75000"/>
                            </a:schemeClr>
                          </a:solidFill>
                          <a:effectLst/>
                        </a:rPr>
                        <a:t>2010</a:t>
                      </a:r>
                      <a:endPar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endParaRPr>
                    </a:p>
                  </a:txBody>
                  <a:tcPr marL="143651" marR="143651" marT="60960" marB="60960"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o-RO" sz="2100" u="none" strike="noStrike" cap="none" normalizeH="0" baseline="0" dirty="0">
                          <a:ln>
                            <a:noFill/>
                          </a:ln>
                          <a:solidFill>
                            <a:schemeClr val="tx2">
                              <a:lumMod val="75000"/>
                            </a:schemeClr>
                          </a:solidFill>
                          <a:effectLst/>
                        </a:rPr>
                        <a:t>23.873.044</a:t>
                      </a:r>
                      <a:endParaRPr kumimoji="0" lang="ro-RO"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endParaRPr>
                    </a:p>
                  </a:txBody>
                  <a:tcPr marL="143651" marR="143651" marT="60960" marB="60960" horzOverflow="overflow"/>
                </a:tc>
                <a:extLst>
                  <a:ext uri="{0D108BD9-81ED-4DB2-BD59-A6C34878D82A}">
                    <a16:rowId xmlns:a16="http://schemas.microsoft.com/office/drawing/2014/main" val="10002"/>
                  </a:ext>
                </a:extLst>
              </a:tr>
              <a:tr h="447040">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o-RO" sz="2100" u="none" strike="noStrike" cap="none" normalizeH="0" baseline="0" dirty="0">
                          <a:ln>
                            <a:noFill/>
                          </a:ln>
                          <a:solidFill>
                            <a:schemeClr val="tx2">
                              <a:lumMod val="75000"/>
                            </a:schemeClr>
                          </a:solidFill>
                          <a:effectLst/>
                        </a:rPr>
                        <a:t>2011</a:t>
                      </a:r>
                      <a:endParaRPr kumimoji="0" lang="en-US" sz="2100" u="none" strike="noStrike" cap="none" normalizeH="0" baseline="0" dirty="0">
                        <a:ln>
                          <a:noFill/>
                        </a:ln>
                        <a:solidFill>
                          <a:schemeClr val="tx2">
                            <a:lumMod val="75000"/>
                          </a:schemeClr>
                        </a:solidFill>
                        <a:effectLst/>
                      </a:endParaRPr>
                    </a:p>
                  </a:txBody>
                  <a:tcPr marL="143651" marR="143651" marT="60960" marB="60960"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o-RO" sz="2100" u="none" strike="noStrike" cap="none" normalizeH="0" baseline="0" dirty="0">
                          <a:ln>
                            <a:noFill/>
                          </a:ln>
                          <a:solidFill>
                            <a:schemeClr val="tx2">
                              <a:lumMod val="75000"/>
                            </a:schemeClr>
                          </a:solidFill>
                          <a:effectLst/>
                        </a:rPr>
                        <a:t>23.115.674</a:t>
                      </a:r>
                      <a:endParaRPr kumimoji="0" lang="en-US" sz="2100" u="none" strike="noStrike" cap="none" normalizeH="0" baseline="0" dirty="0">
                        <a:ln>
                          <a:noFill/>
                        </a:ln>
                        <a:solidFill>
                          <a:schemeClr val="tx2">
                            <a:lumMod val="75000"/>
                          </a:schemeClr>
                        </a:solidFill>
                        <a:effectLst/>
                      </a:endParaRPr>
                    </a:p>
                  </a:txBody>
                  <a:tcPr marL="143651" marR="143651" marT="60960" marB="60960" horzOverflow="overflow"/>
                </a:tc>
                <a:extLst>
                  <a:ext uri="{0D108BD9-81ED-4DB2-BD59-A6C34878D82A}">
                    <a16:rowId xmlns:a16="http://schemas.microsoft.com/office/drawing/2014/main" val="10003"/>
                  </a:ext>
                </a:extLst>
              </a:tr>
              <a:tr h="447040">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2012</a:t>
                      </a:r>
                    </a:p>
                  </a:txBody>
                  <a:tcPr marL="143651" marR="143651" marT="60960" marB="60960"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24.174.000</a:t>
                      </a:r>
                      <a:endParaRPr kumimoji="0" lang="ro-RO"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endParaRPr>
                    </a:p>
                  </a:txBody>
                  <a:tcPr marL="143651" marR="143651" marT="60960" marB="60960" horzOverflow="overflow"/>
                </a:tc>
                <a:extLst>
                  <a:ext uri="{0D108BD9-81ED-4DB2-BD59-A6C34878D82A}">
                    <a16:rowId xmlns:a16="http://schemas.microsoft.com/office/drawing/2014/main" val="10004"/>
                  </a:ext>
                </a:extLst>
              </a:tr>
              <a:tr h="447040">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u="none" strike="noStrike" cap="none" normalizeH="0" baseline="0" dirty="0">
                          <a:ln>
                            <a:noFill/>
                          </a:ln>
                          <a:solidFill>
                            <a:schemeClr val="tx2">
                              <a:lumMod val="75000"/>
                            </a:schemeClr>
                          </a:solidFill>
                          <a:effectLst/>
                        </a:rPr>
                        <a:t>2013</a:t>
                      </a:r>
                    </a:p>
                  </a:txBody>
                  <a:tcPr marL="143651" marR="143651" marT="60960" marB="60960"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u="none" strike="noStrike" cap="none" normalizeH="0" baseline="0" dirty="0">
                          <a:ln>
                            <a:noFill/>
                          </a:ln>
                          <a:solidFill>
                            <a:schemeClr val="tx2">
                              <a:lumMod val="75000"/>
                            </a:schemeClr>
                          </a:solidFill>
                          <a:effectLst/>
                        </a:rPr>
                        <a:t>22.779.832</a:t>
                      </a:r>
                    </a:p>
                  </a:txBody>
                  <a:tcPr marL="143651" marR="143651" marT="60960" marB="60960" horzOverflow="overflow"/>
                </a:tc>
                <a:extLst>
                  <a:ext uri="{0D108BD9-81ED-4DB2-BD59-A6C34878D82A}">
                    <a16:rowId xmlns:a16="http://schemas.microsoft.com/office/drawing/2014/main" val="10005"/>
                  </a:ext>
                </a:extLst>
              </a:tr>
              <a:tr h="447040">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2014</a:t>
                      </a:r>
                    </a:p>
                  </a:txBody>
                  <a:tcPr marL="143651" marR="143651" marT="60960" marB="60960"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22.365.975</a:t>
                      </a:r>
                      <a:endParaRPr kumimoji="0" lang="ro-RO"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endParaRPr>
                    </a:p>
                  </a:txBody>
                  <a:tcPr marL="143651" marR="143651" marT="60960" marB="60960" horzOverflow="overflow"/>
                </a:tc>
                <a:extLst>
                  <a:ext uri="{0D108BD9-81ED-4DB2-BD59-A6C34878D82A}">
                    <a16:rowId xmlns:a16="http://schemas.microsoft.com/office/drawing/2014/main" val="10006"/>
                  </a:ext>
                </a:extLst>
              </a:tr>
              <a:tr h="467360">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2015</a:t>
                      </a:r>
                    </a:p>
                  </a:txBody>
                  <a:tcPr marL="143651" marR="143651" marT="60960" marB="60960" horzOverflow="overflow"/>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24.881.877</a:t>
                      </a:r>
                      <a:endParaRPr kumimoji="0" lang="ro-RO"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endParaRPr>
                    </a:p>
                  </a:txBody>
                  <a:tcPr marL="143651" marR="143651" marT="60960" marB="60960" horzOverflow="overflow"/>
                </a:tc>
                <a:extLst>
                  <a:ext uri="{0D108BD9-81ED-4DB2-BD59-A6C34878D82A}">
                    <a16:rowId xmlns:a16="http://schemas.microsoft.com/office/drawing/2014/main" val="10007"/>
                  </a:ext>
                </a:extLst>
              </a:tr>
              <a:tr h="812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2016</a:t>
                      </a:r>
                    </a:p>
                    <a:p>
                      <a:endParaRPr lang="en-US" sz="2400" dirty="0"/>
                    </a:p>
                  </a:txBody>
                  <a:tcPr marL="143651" marR="143651" marT="60960" marB="60960" horzOverflow="overflow"/>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24.820.892</a:t>
                      </a:r>
                      <a:endParaRPr kumimoji="0" lang="ro-RO"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endParaRPr>
                    </a:p>
                  </a:txBody>
                  <a:tcPr marL="143651" marR="143651" marT="60960" marB="60960" horzOverflow="overflow"/>
                </a:tc>
                <a:extLst>
                  <a:ext uri="{0D108BD9-81ED-4DB2-BD59-A6C34878D82A}">
                    <a16:rowId xmlns:a16="http://schemas.microsoft.com/office/drawing/2014/main" val="10008"/>
                  </a:ext>
                </a:extLst>
              </a:tr>
            </a:tbl>
          </a:graphicData>
        </a:graphic>
      </p:graphicFrame>
      <p:graphicFrame>
        <p:nvGraphicFramePr>
          <p:cNvPr id="13" name="Content Placeholder 6"/>
          <p:cNvGraphicFramePr>
            <a:graphicFrameLocks noGrp="1"/>
          </p:cNvGraphicFramePr>
          <p:nvPr>
            <p:ph sz="quarter" idx="4"/>
            <p:extLst/>
          </p:nvPr>
        </p:nvGraphicFramePr>
        <p:xfrm>
          <a:off x="406400" y="5440680"/>
          <a:ext cx="3860800" cy="487680"/>
        </p:xfrm>
        <a:graphic>
          <a:graphicData uri="http://schemas.openxmlformats.org/drawingml/2006/table">
            <a:tbl>
              <a:tblPr firstRow="1" bandRow="1">
                <a:tableStyleId>{35758FB7-9AC5-4552-8A53-C91805E547FA}</a:tableStyleId>
              </a:tblPr>
              <a:tblGrid>
                <a:gridCol w="946616">
                  <a:extLst>
                    <a:ext uri="{9D8B030D-6E8A-4147-A177-3AD203B41FA5}">
                      <a16:colId xmlns:a16="http://schemas.microsoft.com/office/drawing/2014/main" val="20000"/>
                    </a:ext>
                  </a:extLst>
                </a:gridCol>
                <a:gridCol w="2914184">
                  <a:extLst>
                    <a:ext uri="{9D8B030D-6E8A-4147-A177-3AD203B41FA5}">
                      <a16:colId xmlns:a16="http://schemas.microsoft.com/office/drawing/2014/main" val="20001"/>
                    </a:ext>
                  </a:extLst>
                </a:gridCol>
              </a:tblGrid>
              <a:tr h="487680">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2017</a:t>
                      </a:r>
                    </a:p>
                  </a:txBody>
                  <a:tcPr marL="143651" marR="143651" marT="60960" marB="60960" horzOverflow="overflow">
                    <a:solidFill>
                      <a:schemeClr val="accent5">
                        <a:lumMod val="60000"/>
                        <a:lumOff val="4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rPr>
                        <a:t>27.872.337</a:t>
                      </a:r>
                      <a:endParaRPr kumimoji="0" lang="ro-RO" sz="2100" b="0" i="0" u="none" strike="noStrike" cap="none" normalizeH="0" baseline="0" dirty="0">
                        <a:ln>
                          <a:noFill/>
                        </a:ln>
                        <a:solidFill>
                          <a:schemeClr val="tx2">
                            <a:lumMod val="75000"/>
                          </a:schemeClr>
                        </a:solidFill>
                        <a:effectLst/>
                        <a:latin typeface="Calibri" charset="0"/>
                        <a:ea typeface="ＭＳ Ｐゴシック" charset="0"/>
                        <a:cs typeface="ＭＳ Ｐゴシック" charset="0"/>
                      </a:endParaRPr>
                    </a:p>
                  </a:txBody>
                  <a:tcPr marL="143651" marR="143651" marT="60960" marB="60960" horzOverflow="overflow">
                    <a:solidFill>
                      <a:schemeClr val="accent5">
                        <a:lumMod val="60000"/>
                        <a:lumOff val="40000"/>
                      </a:schemeClr>
                    </a:solidFill>
                  </a:tcPr>
                </a:tc>
                <a:extLst>
                  <a:ext uri="{0D108BD9-81ED-4DB2-BD59-A6C34878D82A}">
                    <a16:rowId xmlns:a16="http://schemas.microsoft.com/office/drawing/2014/main" val="10000"/>
                  </a:ext>
                </a:extLst>
              </a:tr>
            </a:tbl>
          </a:graphicData>
        </a:graphic>
      </p:graphicFrame>
      <p:sp>
        <p:nvSpPr>
          <p:cNvPr id="358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BCC44C2E-C805-4A7F-9285-66AC48D8B670}" type="slidenum">
              <a:rPr lang="en-US" altLang="ro-RO" sz="1600">
                <a:solidFill>
                  <a:srgbClr val="898989"/>
                </a:solidFill>
                <a:latin typeface="Arial" panose="020B0604020202020204" pitchFamily="34" charset="0"/>
              </a:rPr>
              <a:pPr>
                <a:spcBef>
                  <a:spcPct val="0"/>
                </a:spcBef>
                <a:buFontTx/>
                <a:buNone/>
              </a:pPr>
              <a:t>55</a:t>
            </a:fld>
            <a:endParaRPr lang="en-US" altLang="ro-RO" sz="1600">
              <a:solidFill>
                <a:srgbClr val="898989"/>
              </a:solidFill>
              <a:latin typeface="Arial" panose="020B0604020202020204" pitchFamily="34" charset="0"/>
            </a:endParaRPr>
          </a:p>
        </p:txBody>
      </p:sp>
      <p:graphicFrame>
        <p:nvGraphicFramePr>
          <p:cNvPr id="14" name="Content Placeholder 6"/>
          <p:cNvGraphicFramePr>
            <a:graphicFrameLocks noGrp="1"/>
          </p:cNvGraphicFramePr>
          <p:nvPr>
            <p:ph sz="half" idx="4294967295"/>
            <p:extLst>
              <p:ext uri="{D42A27DB-BD31-4B8C-83A1-F6EECF244321}">
                <p14:modId xmlns:p14="http://schemas.microsoft.com/office/powerpoint/2010/main" val="1373862676"/>
              </p:ext>
            </p:extLst>
          </p:nvPr>
        </p:nvGraphicFramePr>
        <p:xfrm>
          <a:off x="389107" y="5969000"/>
          <a:ext cx="3860800" cy="487680"/>
        </p:xfrm>
        <a:graphic>
          <a:graphicData uri="http://schemas.openxmlformats.org/drawingml/2006/table">
            <a:tbl>
              <a:tblPr firstRow="1" bandRow="1">
                <a:tableStyleId>{35758FB7-9AC5-4552-8A53-C91805E547FA}</a:tableStyleId>
              </a:tblPr>
              <a:tblGrid>
                <a:gridCol w="946616">
                  <a:extLst>
                    <a:ext uri="{9D8B030D-6E8A-4147-A177-3AD203B41FA5}">
                      <a16:colId xmlns:a16="http://schemas.microsoft.com/office/drawing/2014/main" val="20000"/>
                    </a:ext>
                  </a:extLst>
                </a:gridCol>
                <a:gridCol w="2914184">
                  <a:extLst>
                    <a:ext uri="{9D8B030D-6E8A-4147-A177-3AD203B41FA5}">
                      <a16:colId xmlns:a16="http://schemas.microsoft.com/office/drawing/2014/main" val="20001"/>
                    </a:ext>
                  </a:extLst>
                </a:gridCol>
              </a:tblGrid>
              <a:tr h="4876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a:ln>
                            <a:noFill/>
                          </a:ln>
                          <a:solidFill>
                            <a:srgbClr val="FF0000"/>
                          </a:solidFill>
                          <a:effectLst/>
                          <a:latin typeface="+mn-lt"/>
                          <a:ea typeface="+mn-ea"/>
                          <a:cs typeface="+mn-cs"/>
                        </a:rPr>
                        <a:t>2018</a:t>
                      </a:r>
                      <a:endParaRPr kumimoji="0" lang="en-US" sz="2100" b="1" i="0" u="none" strike="noStrike" cap="none" normalizeH="0" baseline="0" dirty="0">
                        <a:ln>
                          <a:noFill/>
                        </a:ln>
                        <a:solidFill>
                          <a:srgbClr val="FF0000"/>
                        </a:solidFill>
                        <a:effectLst/>
                        <a:latin typeface="Calibri" charset="0"/>
                        <a:ea typeface="ＭＳ Ｐゴシック" charset="0"/>
                        <a:cs typeface="ＭＳ Ｐゴシック" charset="0"/>
                      </a:endParaRPr>
                    </a:p>
                  </a:txBody>
                  <a:tcPr marL="143651" marR="143651" marT="60960" marB="60960"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a:ln>
                            <a:noFill/>
                          </a:ln>
                          <a:solidFill>
                            <a:srgbClr val="FF0000"/>
                          </a:solidFill>
                          <a:effectLst/>
                          <a:latin typeface="Calibri" charset="0"/>
                          <a:ea typeface="ＭＳ Ｐゴシック" charset="0"/>
                          <a:cs typeface="ＭＳ Ｐゴシック" charset="0"/>
                        </a:rPr>
                        <a:t>26.636.450</a:t>
                      </a:r>
                    </a:p>
                  </a:txBody>
                  <a:tcPr marL="143651" marR="143651" marT="60960" marB="60960" horzOverflow="overflow"/>
                </a:tc>
                <a:extLst>
                  <a:ext uri="{0D108BD9-81ED-4DB2-BD59-A6C34878D82A}">
                    <a16:rowId xmlns:a16="http://schemas.microsoft.com/office/drawing/2014/main" val="10000"/>
                  </a:ext>
                </a:extLst>
              </a:tr>
            </a:tbl>
          </a:graphicData>
        </a:graphic>
      </p:graphicFrame>
      <p:sp>
        <p:nvSpPr>
          <p:cNvPr id="11" name="Title 5"/>
          <p:cNvSpPr txBox="1">
            <a:spLocks/>
          </p:cNvSpPr>
          <p:nvPr/>
        </p:nvSpPr>
        <p:spPr bwMode="auto">
          <a:xfrm>
            <a:off x="711200" y="48685"/>
            <a:ext cx="98552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3733" b="1" dirty="0" err="1">
                <a:solidFill>
                  <a:srgbClr val="177ED9"/>
                </a:solidFill>
              </a:rPr>
              <a:t>Produc</a:t>
            </a:r>
            <a:r>
              <a:rPr lang="ro-RO" altLang="en-US" sz="3733" b="1" dirty="0">
                <a:solidFill>
                  <a:srgbClr val="177ED9"/>
                </a:solidFill>
              </a:rPr>
              <a:t>ția fizică facturată</a:t>
            </a:r>
            <a:endParaRPr lang="en-US" altLang="en-US" sz="3733" b="1" dirty="0">
              <a:solidFill>
                <a:srgbClr val="186DD5"/>
              </a:solidFill>
            </a:endParaRPr>
          </a:p>
        </p:txBody>
      </p:sp>
      <p:graphicFrame>
        <p:nvGraphicFramePr>
          <p:cNvPr id="15" name="Chart 14"/>
          <p:cNvGraphicFramePr>
            <a:graphicFrameLocks/>
          </p:cNvGraphicFramePr>
          <p:nvPr>
            <p:extLst/>
          </p:nvPr>
        </p:nvGraphicFramePr>
        <p:xfrm>
          <a:off x="4368801" y="1573668"/>
          <a:ext cx="7327900" cy="39306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9868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4"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A2A6785A-F46E-4FB1-88C5-1210DF5CC26D}" type="slidenum">
              <a:rPr lang="en-US" altLang="ro-RO" sz="1600">
                <a:solidFill>
                  <a:srgbClr val="898989"/>
                </a:solidFill>
                <a:latin typeface="Arial" panose="020B0604020202020204" pitchFamily="34" charset="0"/>
              </a:rPr>
              <a:pPr>
                <a:spcBef>
                  <a:spcPct val="0"/>
                </a:spcBef>
                <a:buFontTx/>
                <a:buNone/>
              </a:pPr>
              <a:t>56</a:t>
            </a:fld>
            <a:endParaRPr lang="en-US" altLang="ro-RO" sz="1600">
              <a:solidFill>
                <a:srgbClr val="898989"/>
              </a:solidFill>
              <a:latin typeface="Arial" panose="020B0604020202020204" pitchFamily="34" charset="0"/>
            </a:endParaRPr>
          </a:p>
        </p:txBody>
      </p:sp>
      <p:pic>
        <p:nvPicPr>
          <p:cNvPr id="379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39201" y="2311400"/>
            <a:ext cx="1962151" cy="277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5"/>
          <p:cNvSpPr txBox="1">
            <a:spLocks/>
          </p:cNvSpPr>
          <p:nvPr/>
        </p:nvSpPr>
        <p:spPr bwMode="auto">
          <a:xfrm>
            <a:off x="609600" y="177801"/>
            <a:ext cx="98552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spcBef>
                <a:spcPct val="0"/>
              </a:spcBef>
              <a:buFontTx/>
              <a:buNone/>
              <a:defRPr/>
            </a:pPr>
            <a:r>
              <a:rPr lang="ro-RO" altLang="en-US" sz="3733" b="1" dirty="0">
                <a:solidFill>
                  <a:srgbClr val="186DD5"/>
                </a:solidFill>
                <a:effectLst>
                  <a:outerShdw blurRad="38100" dist="38100" dir="2700000" algn="tl">
                    <a:srgbClr val="C0C0C0"/>
                  </a:outerShdw>
                </a:effectLst>
              </a:rPr>
              <a:t>Situația Financiară (Euro) – 2018 </a:t>
            </a:r>
            <a:endParaRPr lang="en-US" altLang="en-US" sz="3733" b="1" dirty="0">
              <a:solidFill>
                <a:srgbClr val="186DD5"/>
              </a:solidFill>
            </a:endParaRPr>
          </a:p>
        </p:txBody>
      </p:sp>
      <p:graphicFrame>
        <p:nvGraphicFramePr>
          <p:cNvPr id="10" name="Content Placeholder 4"/>
          <p:cNvGraphicFramePr>
            <a:graphicFrameLocks/>
          </p:cNvGraphicFramePr>
          <p:nvPr>
            <p:extLst/>
          </p:nvPr>
        </p:nvGraphicFramePr>
        <p:xfrm>
          <a:off x="711200" y="1397000"/>
          <a:ext cx="6807200" cy="1462632"/>
        </p:xfrm>
        <a:graphic>
          <a:graphicData uri="http://schemas.openxmlformats.org/drawingml/2006/table">
            <a:tbl>
              <a:tblPr/>
              <a:tblGrid>
                <a:gridCol w="3403600">
                  <a:extLst>
                    <a:ext uri="{9D8B030D-6E8A-4147-A177-3AD203B41FA5}">
                      <a16:colId xmlns:a16="http://schemas.microsoft.com/office/drawing/2014/main" val="20000"/>
                    </a:ext>
                  </a:extLst>
                </a:gridCol>
                <a:gridCol w="3403600">
                  <a:extLst>
                    <a:ext uri="{9D8B030D-6E8A-4147-A177-3AD203B41FA5}">
                      <a16:colId xmlns:a16="http://schemas.microsoft.com/office/drawing/2014/main" val="20001"/>
                    </a:ext>
                  </a:extLst>
                </a:gridCol>
              </a:tblGrid>
              <a:tr h="487544">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Calibri" pitchFamily="34" charset="0"/>
                          <a:ea typeface="MS PGothic" pitchFamily="34" charset="-128"/>
                        </a:rPr>
                        <a:t>Venituri</a:t>
                      </a:r>
                      <a:r>
                        <a:rPr kumimoji="0" lang="en-US" altLang="en-US" sz="2400" b="1" i="0" u="none" strike="noStrike" cap="none" normalizeH="0" baseline="0" dirty="0">
                          <a:ln>
                            <a:noFill/>
                          </a:ln>
                          <a:solidFill>
                            <a:srgbClr val="FFFFFF"/>
                          </a:solidFill>
                          <a:effectLst/>
                          <a:latin typeface="Calibri" pitchFamily="34" charset="0"/>
                          <a:ea typeface="MS PGothic" pitchFamily="34" charset="-128"/>
                        </a:rPr>
                        <a:t> </a:t>
                      </a:r>
                      <a:r>
                        <a:rPr kumimoji="0" lang="en-US" altLang="en-US" sz="2400" b="1" i="0" u="none" strike="noStrike" cap="none" normalizeH="0" baseline="0" dirty="0" err="1">
                          <a:ln>
                            <a:noFill/>
                          </a:ln>
                          <a:solidFill>
                            <a:srgbClr val="FFFFFF"/>
                          </a:solidFill>
                          <a:effectLst/>
                          <a:latin typeface="Calibri" pitchFamily="34" charset="0"/>
                          <a:ea typeface="MS PGothic" pitchFamily="34" charset="-128"/>
                        </a:rPr>
                        <a:t>operaționale</a:t>
                      </a:r>
                      <a:endParaRPr kumimoji="0" lang="en-US" altLang="en-US" sz="2400" b="1" i="0" u="none" strike="noStrike" cap="none" normalizeH="0" baseline="0" dirty="0">
                        <a:ln>
                          <a:noFill/>
                        </a:ln>
                        <a:solidFill>
                          <a:srgbClr val="FFFFFF"/>
                        </a:solidFill>
                        <a:effectLst/>
                        <a:latin typeface="Calibri" pitchFamily="34" charset="0"/>
                        <a:ea typeface="MS PGothic" pitchFamily="34" charset="-128"/>
                      </a:endParaRPr>
                    </a:p>
                  </a:txBody>
                  <a:tcPr marL="121920" marR="121920" marT="60892" marB="608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pitchFamily="34" charset="0"/>
                          <a:ea typeface="MS PGothic" pitchFamily="34" charset="-128"/>
                        </a:rPr>
                        <a:t>36.285.532</a:t>
                      </a:r>
                    </a:p>
                  </a:txBody>
                  <a:tcPr marL="121920" marR="121920" marT="60892" marB="608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extLst>
                  <a:ext uri="{0D108BD9-81ED-4DB2-BD59-A6C34878D82A}">
                    <a16:rowId xmlns:a16="http://schemas.microsoft.com/office/drawing/2014/main" val="10000"/>
                  </a:ext>
                </a:extLst>
              </a:tr>
              <a:tr h="487544">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pitchFamily="34" charset="0"/>
                          <a:ea typeface="MS PGothic" pitchFamily="34" charset="-128"/>
                        </a:rPr>
                        <a:t>Venituri financiare</a:t>
                      </a:r>
                    </a:p>
                  </a:txBody>
                  <a:tcPr marL="121920" marR="121920" marT="60892" marB="608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pitchFamily="34" charset="0"/>
                          <a:ea typeface="MS PGothic" pitchFamily="34" charset="-128"/>
                        </a:rPr>
                        <a:t>116.187</a:t>
                      </a:r>
                    </a:p>
                  </a:txBody>
                  <a:tcPr marL="121920" marR="121920" marT="60892" marB="608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1"/>
                  </a:ext>
                </a:extLst>
              </a:tr>
              <a:tr h="487544">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pitchFamily="34" charset="0"/>
                          <a:ea typeface="MS PGothic" pitchFamily="34" charset="-128"/>
                        </a:rPr>
                        <a:t>Total venituri</a:t>
                      </a:r>
                    </a:p>
                  </a:txBody>
                  <a:tcPr marL="121920" marR="121920" marT="60892" marB="608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pitchFamily="34" charset="0"/>
                          <a:ea typeface="MS PGothic" pitchFamily="34" charset="-128"/>
                        </a:rPr>
                        <a:t>36.401.719</a:t>
                      </a:r>
                    </a:p>
                  </a:txBody>
                  <a:tcPr marL="121920" marR="121920" marT="60892" marB="608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2"/>
                  </a:ext>
                </a:extLst>
              </a:tr>
            </a:tbl>
          </a:graphicData>
        </a:graphic>
      </p:graphicFrame>
      <p:graphicFrame>
        <p:nvGraphicFramePr>
          <p:cNvPr id="11" name="Content Placeholder 4"/>
          <p:cNvGraphicFramePr>
            <a:graphicFrameLocks/>
          </p:cNvGraphicFramePr>
          <p:nvPr>
            <p:extLst/>
          </p:nvPr>
        </p:nvGraphicFramePr>
        <p:xfrm>
          <a:off x="711200" y="3225801"/>
          <a:ext cx="6807200" cy="1485900"/>
        </p:xfrm>
        <a:graphic>
          <a:graphicData uri="http://schemas.openxmlformats.org/drawingml/2006/table">
            <a:tbl>
              <a:tblPr/>
              <a:tblGrid>
                <a:gridCol w="3403600">
                  <a:extLst>
                    <a:ext uri="{9D8B030D-6E8A-4147-A177-3AD203B41FA5}">
                      <a16:colId xmlns:a16="http://schemas.microsoft.com/office/drawing/2014/main" val="20000"/>
                    </a:ext>
                  </a:extLst>
                </a:gridCol>
                <a:gridCol w="3403600">
                  <a:extLst>
                    <a:ext uri="{9D8B030D-6E8A-4147-A177-3AD203B41FA5}">
                      <a16:colId xmlns:a16="http://schemas.microsoft.com/office/drawing/2014/main" val="20001"/>
                    </a:ext>
                  </a:extLst>
                </a:gridCol>
              </a:tblGrid>
              <a:tr h="495300">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Calibri" pitchFamily="34" charset="0"/>
                          <a:ea typeface="MS PGothic" pitchFamily="34" charset="-128"/>
                        </a:rPr>
                        <a:t>Cheltuieli</a:t>
                      </a:r>
                      <a:r>
                        <a:rPr kumimoji="0" lang="en-US" altLang="en-US" sz="2400" b="1" i="0" u="none" strike="noStrike" cap="none" normalizeH="0" baseline="0" dirty="0">
                          <a:ln>
                            <a:noFill/>
                          </a:ln>
                          <a:solidFill>
                            <a:srgbClr val="FFFFFF"/>
                          </a:solidFill>
                          <a:effectLst/>
                          <a:latin typeface="Calibri" pitchFamily="34" charset="0"/>
                          <a:ea typeface="MS PGothic" pitchFamily="34" charset="-128"/>
                        </a:rPr>
                        <a:t> </a:t>
                      </a:r>
                      <a:r>
                        <a:rPr kumimoji="0" lang="en-US" altLang="en-US" sz="2400" b="1" i="0" u="none" strike="noStrike" cap="none" normalizeH="0" baseline="0" dirty="0" err="1">
                          <a:ln>
                            <a:noFill/>
                          </a:ln>
                          <a:solidFill>
                            <a:srgbClr val="FFFFFF"/>
                          </a:solidFill>
                          <a:effectLst/>
                          <a:latin typeface="Calibri" pitchFamily="34" charset="0"/>
                          <a:ea typeface="MS PGothic" pitchFamily="34" charset="-128"/>
                        </a:rPr>
                        <a:t>operaționale</a:t>
                      </a:r>
                      <a:endParaRPr kumimoji="0" lang="en-US" altLang="en-US" sz="2400" b="1" i="0" u="none" strike="noStrike" cap="none" normalizeH="0" baseline="0" dirty="0">
                        <a:ln>
                          <a:noFill/>
                        </a:ln>
                        <a:solidFill>
                          <a:srgbClr val="FFFFFF"/>
                        </a:solidFill>
                        <a:effectLst/>
                        <a:latin typeface="Calibri" pitchFamily="34" charset="0"/>
                        <a:ea typeface="MS PGothic" pitchFamily="34" charset="-128"/>
                      </a:endParaRPr>
                    </a:p>
                  </a:txBody>
                  <a:tcPr marL="121920" marR="121920" marT="60977" marB="60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pitchFamily="34" charset="0"/>
                          <a:ea typeface="MS PGothic" pitchFamily="34" charset="-128"/>
                        </a:rPr>
                        <a:t>33.214.034</a:t>
                      </a:r>
                    </a:p>
                  </a:txBody>
                  <a:tcPr marL="121920" marR="121920" marT="60977" marB="60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BACC6"/>
                    </a:solidFill>
                  </a:tcPr>
                </a:tc>
                <a:extLst>
                  <a:ext uri="{0D108BD9-81ED-4DB2-BD59-A6C34878D82A}">
                    <a16:rowId xmlns:a16="http://schemas.microsoft.com/office/drawing/2014/main" val="10000"/>
                  </a:ext>
                </a:extLst>
              </a:tr>
              <a:tr h="495300">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pitchFamily="34" charset="0"/>
                          <a:ea typeface="MS PGothic" pitchFamily="34" charset="-128"/>
                        </a:rPr>
                        <a:t>Cheltuieli financiare</a:t>
                      </a:r>
                    </a:p>
                  </a:txBody>
                  <a:tcPr marL="121920" marR="121920" marT="60977" marB="60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pitchFamily="34" charset="0"/>
                          <a:ea typeface="MS PGothic" pitchFamily="34" charset="-128"/>
                        </a:rPr>
                        <a:t>235.479</a:t>
                      </a:r>
                    </a:p>
                  </a:txBody>
                  <a:tcPr marL="121920" marR="121920" marT="60977" marB="60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extLst>
                  <a:ext uri="{0D108BD9-81ED-4DB2-BD59-A6C34878D82A}">
                    <a16:rowId xmlns:a16="http://schemas.microsoft.com/office/drawing/2014/main" val="10001"/>
                  </a:ext>
                </a:extLst>
              </a:tr>
              <a:tr h="495300">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Calibri" pitchFamily="34" charset="0"/>
                          <a:ea typeface="MS PGothic" pitchFamily="34" charset="-128"/>
                        </a:rPr>
                        <a:t>Total cheltuieli</a:t>
                      </a:r>
                    </a:p>
                  </a:txBody>
                  <a:tcPr marL="121920" marR="121920" marT="60977" marB="60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c>
                  <a:txBody>
                    <a:bodyPr/>
                    <a:lstStyle>
                      <a:lvl1pPr defTabSz="457200">
                        <a:spcBef>
                          <a:spcPct val="20000"/>
                        </a:spcBef>
                        <a:buFont typeface="Arial" pitchFamily="34" charset="0"/>
                        <a:defRPr sz="28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defRPr sz="24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defRPr sz="20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defRPr>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defRPr>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rgbClr val="595959"/>
                          </a:solidFill>
                          <a:latin typeface="Calibri"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pitchFamily="34" charset="0"/>
                          <a:ea typeface="MS PGothic" pitchFamily="34" charset="-128"/>
                        </a:rPr>
                        <a:t>33.449.514</a:t>
                      </a:r>
                    </a:p>
                  </a:txBody>
                  <a:tcPr marL="121920" marR="121920" marT="60977" marB="6097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extLst>
                  <a:ext uri="{0D108BD9-81ED-4DB2-BD59-A6C34878D82A}">
                    <a16:rowId xmlns:a16="http://schemas.microsoft.com/office/drawing/2014/main" val="10002"/>
                  </a:ext>
                </a:extLst>
              </a:tr>
            </a:tbl>
          </a:graphicData>
        </a:graphic>
      </p:graphicFrame>
      <p:graphicFrame>
        <p:nvGraphicFramePr>
          <p:cNvPr id="13" name="Content Placeholder 4"/>
          <p:cNvGraphicFramePr>
            <a:graphicFrameLocks/>
          </p:cNvGraphicFramePr>
          <p:nvPr>
            <p:extLst/>
          </p:nvPr>
        </p:nvGraphicFramePr>
        <p:xfrm>
          <a:off x="711200" y="5088467"/>
          <a:ext cx="6807200" cy="1016000"/>
        </p:xfrm>
        <a:graphic>
          <a:graphicData uri="http://schemas.openxmlformats.org/drawingml/2006/table">
            <a:tbl>
              <a:tblPr firstRow="1" bandRow="1">
                <a:tableStyleId>{7DF18680-E054-41AD-8BC1-D1AEF772440D}</a:tableStyleId>
              </a:tblPr>
              <a:tblGrid>
                <a:gridCol w="3403600">
                  <a:extLst>
                    <a:ext uri="{9D8B030D-6E8A-4147-A177-3AD203B41FA5}">
                      <a16:colId xmlns:a16="http://schemas.microsoft.com/office/drawing/2014/main" val="20000"/>
                    </a:ext>
                  </a:extLst>
                </a:gridCol>
                <a:gridCol w="3403600">
                  <a:extLst>
                    <a:ext uri="{9D8B030D-6E8A-4147-A177-3AD203B41FA5}">
                      <a16:colId xmlns:a16="http://schemas.microsoft.com/office/drawing/2014/main" val="20001"/>
                    </a:ext>
                  </a:extLst>
                </a:gridCol>
              </a:tblGrid>
              <a:tr h="508000">
                <a:tc>
                  <a:txBody>
                    <a:bodyPr/>
                    <a:lstStyle/>
                    <a:p>
                      <a:r>
                        <a:rPr lang="en-US" sz="2400" dirty="0"/>
                        <a:t>Profit brut</a:t>
                      </a:r>
                    </a:p>
                  </a:txBody>
                  <a:tcPr marL="121920" marR="121920" marT="60933" marB="60933"/>
                </a:tc>
                <a:tc>
                  <a:txBody>
                    <a:bodyPr/>
                    <a:lstStyle/>
                    <a:p>
                      <a:pPr algn="r"/>
                      <a:r>
                        <a:rPr lang="en-US" sz="2400" dirty="0"/>
                        <a:t>2.952.205</a:t>
                      </a:r>
                    </a:p>
                  </a:txBody>
                  <a:tcPr marL="121920" marR="121920" marT="60933" marB="60933"/>
                </a:tc>
                <a:extLst>
                  <a:ext uri="{0D108BD9-81ED-4DB2-BD59-A6C34878D82A}">
                    <a16:rowId xmlns:a16="http://schemas.microsoft.com/office/drawing/2014/main" val="10000"/>
                  </a:ext>
                </a:extLst>
              </a:tr>
              <a:tr h="508000">
                <a:tc>
                  <a:txBody>
                    <a:bodyPr/>
                    <a:lstStyle/>
                    <a:p>
                      <a:r>
                        <a:rPr lang="en-US" sz="2400" dirty="0"/>
                        <a:t>Profit net</a:t>
                      </a:r>
                    </a:p>
                  </a:txBody>
                  <a:tcPr marL="121920" marR="121920" marT="60933" marB="60933"/>
                </a:tc>
                <a:tc>
                  <a:txBody>
                    <a:bodyPr/>
                    <a:lstStyle/>
                    <a:p>
                      <a:pPr algn="r"/>
                      <a:r>
                        <a:rPr lang="en-US" sz="2400" dirty="0"/>
                        <a:t>2.435.698</a:t>
                      </a:r>
                    </a:p>
                  </a:txBody>
                  <a:tcPr marL="121920" marR="121920" marT="60933" marB="60933"/>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35245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Chart 5"/>
          <p:cNvGraphicFramePr>
            <a:graphicFrameLocks/>
          </p:cNvGraphicFramePr>
          <p:nvPr/>
        </p:nvGraphicFramePr>
        <p:xfrm>
          <a:off x="4538133" y="1295400"/>
          <a:ext cx="8432800" cy="5452533"/>
        </p:xfrm>
        <a:graphic>
          <a:graphicData uri="http://schemas.openxmlformats.org/presentationml/2006/ole">
            <mc:AlternateContent xmlns:mc="http://schemas.openxmlformats.org/markup-compatibility/2006">
              <mc:Choice xmlns:v="urn:schemas-microsoft-com:vml" Requires="v">
                <p:oleObj spid="_x0000_s4133" r:id="rId4" imgW="6375889" imgH="4090078" progId="Excel.Chart.8">
                  <p:embed/>
                </p:oleObj>
              </mc:Choice>
              <mc:Fallback>
                <p:oleObj r:id="rId4" imgW="6375889" imgH="4090078"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133" y="1295400"/>
                        <a:ext cx="8432800" cy="545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Picture 15" descr="judet_1996.JPG"/>
          <p:cNvPicPr>
            <a:picLocks noChangeAspect="1"/>
          </p:cNvPicPr>
          <p:nvPr/>
        </p:nvPicPr>
        <p:blipFill>
          <a:blip r:embed="rId6" cstate="print"/>
          <a:stretch>
            <a:fillRect/>
          </a:stretch>
        </p:blipFill>
        <p:spPr>
          <a:xfrm>
            <a:off x="304800" y="2209800"/>
            <a:ext cx="4389120" cy="4064000"/>
          </a:xfrm>
          <a:prstGeom prst="ellipse">
            <a:avLst/>
          </a:prstGeom>
          <a:ln>
            <a:noFill/>
          </a:ln>
          <a:effectLst>
            <a:softEdge rad="112500"/>
          </a:effectLst>
        </p:spPr>
      </p:pic>
      <p:sp>
        <p:nvSpPr>
          <p:cNvPr id="39940"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MS PGothic"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MS PGothic"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MS PGothic" panose="020B0600070205080204" pitchFamily="34" charset="-128"/>
              </a:defRPr>
            </a:lvl9pPr>
          </a:lstStyle>
          <a:p>
            <a:pPr>
              <a:spcBef>
                <a:spcPct val="0"/>
              </a:spcBef>
              <a:buFontTx/>
              <a:buNone/>
            </a:pPr>
            <a:fld id="{98B3769E-08BF-414D-AA70-8D939542585D}" type="slidenum">
              <a:rPr lang="en-US" altLang="ro-RO" sz="1600">
                <a:solidFill>
                  <a:srgbClr val="898989"/>
                </a:solidFill>
                <a:latin typeface="Arial" panose="020B0604020202020204" pitchFamily="34" charset="0"/>
              </a:rPr>
              <a:pPr>
                <a:spcBef>
                  <a:spcPct val="0"/>
                </a:spcBef>
                <a:buFontTx/>
                <a:buNone/>
              </a:pPr>
              <a:t>57</a:t>
            </a:fld>
            <a:endParaRPr lang="en-US" altLang="ro-RO" sz="1600">
              <a:solidFill>
                <a:srgbClr val="898989"/>
              </a:solidFill>
              <a:latin typeface="Arial" panose="020B0604020202020204" pitchFamily="34" charset="0"/>
            </a:endParaRPr>
          </a:p>
        </p:txBody>
      </p:sp>
      <p:sp>
        <p:nvSpPr>
          <p:cNvPr id="19" name="U-Turn Arrow 18"/>
          <p:cNvSpPr/>
          <p:nvPr/>
        </p:nvSpPr>
        <p:spPr>
          <a:xfrm>
            <a:off x="3759200" y="2311400"/>
            <a:ext cx="1625600" cy="30480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solidFill>
                <a:schemeClr val="tx1"/>
              </a:solidFill>
            </a:endParaRPr>
          </a:p>
        </p:txBody>
      </p:sp>
      <p:sp>
        <p:nvSpPr>
          <p:cNvPr id="39942" name="Title 1"/>
          <p:cNvSpPr txBox="1">
            <a:spLocks/>
          </p:cNvSpPr>
          <p:nvPr/>
        </p:nvSpPr>
        <p:spPr bwMode="auto">
          <a:xfrm>
            <a:off x="1718733" y="1274234"/>
            <a:ext cx="1828800" cy="134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spcBef>
                <a:spcPct val="0"/>
              </a:spcBef>
              <a:buFontTx/>
              <a:buNone/>
            </a:pPr>
            <a:r>
              <a:rPr lang="en-US" altLang="ro-RO" sz="3733" b="1">
                <a:solidFill>
                  <a:srgbClr val="2B4A76"/>
                </a:solidFill>
              </a:rPr>
              <a:t>1996</a:t>
            </a:r>
          </a:p>
        </p:txBody>
      </p:sp>
      <p:sp>
        <p:nvSpPr>
          <p:cNvPr id="21" name="Title 1"/>
          <p:cNvSpPr txBox="1">
            <a:spLocks/>
          </p:cNvSpPr>
          <p:nvPr/>
        </p:nvSpPr>
        <p:spPr bwMode="auto">
          <a:xfrm>
            <a:off x="8896351" y="867834"/>
            <a:ext cx="1828800" cy="1341967"/>
          </a:xfrm>
          <a:prstGeom prst="rect">
            <a:avLst/>
          </a:prstGeom>
          <a:noFill/>
          <a:ln w="9525">
            <a:noFill/>
            <a:miter lim="800000"/>
            <a:headEnd/>
            <a:tailEnd/>
          </a:ln>
        </p:spPr>
        <p:txBody>
          <a:bodyPr anchor="b"/>
          <a:lstStyle/>
          <a:p>
            <a:pPr>
              <a:defRPr/>
            </a:pPr>
            <a:r>
              <a:rPr lang="en-US" sz="3733" b="1" dirty="0">
                <a:solidFill>
                  <a:schemeClr val="accent2"/>
                </a:solidFill>
                <a:latin typeface="Calibri"/>
                <a:ea typeface="+mj-ea"/>
                <a:cs typeface="Calibri"/>
              </a:rPr>
              <a:t>201</a:t>
            </a:r>
            <a:r>
              <a:rPr lang="ro-RO" sz="3733" b="1" dirty="0">
                <a:solidFill>
                  <a:schemeClr val="accent2"/>
                </a:solidFill>
                <a:latin typeface="Calibri"/>
                <a:ea typeface="+mj-ea"/>
                <a:cs typeface="Calibri"/>
              </a:rPr>
              <a:t>8</a:t>
            </a:r>
            <a:endParaRPr lang="en-US" sz="3733" b="1" dirty="0">
              <a:solidFill>
                <a:schemeClr val="accent2"/>
              </a:solidFill>
              <a:latin typeface="Calibri"/>
              <a:ea typeface="+mj-ea"/>
              <a:cs typeface="Calibri"/>
            </a:endParaRPr>
          </a:p>
        </p:txBody>
      </p:sp>
      <p:sp>
        <p:nvSpPr>
          <p:cNvPr id="22" name="U-Turn Arrow 21"/>
          <p:cNvSpPr/>
          <p:nvPr/>
        </p:nvSpPr>
        <p:spPr>
          <a:xfrm flipH="1">
            <a:off x="6400800" y="2209800"/>
            <a:ext cx="1422400" cy="406400"/>
          </a:xfrm>
          <a:prstGeom prst="utur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sz="2400">
              <a:solidFill>
                <a:schemeClr val="tx1"/>
              </a:solidFill>
            </a:endParaRPr>
          </a:p>
        </p:txBody>
      </p:sp>
      <p:sp>
        <p:nvSpPr>
          <p:cNvPr id="39945" name="TextBox 15"/>
          <p:cNvSpPr txBox="1">
            <a:spLocks noChangeArrowheads="1"/>
          </p:cNvSpPr>
          <p:nvPr/>
        </p:nvSpPr>
        <p:spPr bwMode="auto">
          <a:xfrm>
            <a:off x="13332884" y="265853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ro-RO" altLang="ro-RO" sz="2400">
              <a:solidFill>
                <a:schemeClr val="tx1"/>
              </a:solidFill>
              <a:latin typeface="Arial" panose="020B0604020202020204" pitchFamily="34" charset="0"/>
            </a:endParaRPr>
          </a:p>
        </p:txBody>
      </p:sp>
      <p:sp>
        <p:nvSpPr>
          <p:cNvPr id="39946" name="Title 1"/>
          <p:cNvSpPr txBox="1">
            <a:spLocks/>
          </p:cNvSpPr>
          <p:nvPr/>
        </p:nvSpPr>
        <p:spPr bwMode="auto">
          <a:xfrm>
            <a:off x="5016500" y="4749801"/>
            <a:ext cx="1828800" cy="134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spcBef>
                <a:spcPct val="0"/>
              </a:spcBef>
              <a:buFontTx/>
              <a:buNone/>
            </a:pPr>
            <a:r>
              <a:rPr lang="en-US" altLang="ro-RO" sz="2667" b="1">
                <a:solidFill>
                  <a:srgbClr val="2B4A76"/>
                </a:solidFill>
              </a:rPr>
              <a:t>1561</a:t>
            </a:r>
          </a:p>
        </p:txBody>
      </p:sp>
      <p:sp>
        <p:nvSpPr>
          <p:cNvPr id="25" name="Title 1"/>
          <p:cNvSpPr txBox="1">
            <a:spLocks/>
          </p:cNvSpPr>
          <p:nvPr/>
        </p:nvSpPr>
        <p:spPr bwMode="auto">
          <a:xfrm>
            <a:off x="5994400" y="4360334"/>
            <a:ext cx="1828800" cy="1341967"/>
          </a:xfrm>
          <a:prstGeom prst="rect">
            <a:avLst/>
          </a:prstGeom>
          <a:noFill/>
          <a:ln w="9525">
            <a:noFill/>
            <a:miter lim="800000"/>
            <a:headEnd/>
            <a:tailEnd/>
          </a:ln>
        </p:spPr>
        <p:txBody>
          <a:bodyPr anchor="b"/>
          <a:lstStyle/>
          <a:p>
            <a:pPr>
              <a:defRPr/>
            </a:pPr>
            <a:r>
              <a:rPr lang="en-US" sz="2667" b="1" dirty="0">
                <a:solidFill>
                  <a:schemeClr val="accent2"/>
                </a:solidFill>
                <a:latin typeface="Calibri"/>
                <a:ea typeface="+mj-ea"/>
                <a:cs typeface="Calibri"/>
              </a:rPr>
              <a:t>1</a:t>
            </a:r>
            <a:r>
              <a:rPr lang="ro-RO" sz="2667" b="1" dirty="0">
                <a:solidFill>
                  <a:schemeClr val="accent2"/>
                </a:solidFill>
                <a:latin typeface="Calibri"/>
                <a:ea typeface="+mj-ea"/>
                <a:cs typeface="Calibri"/>
              </a:rPr>
              <a:t>326</a:t>
            </a:r>
            <a:endParaRPr lang="en-US" sz="2667" b="1" dirty="0">
              <a:solidFill>
                <a:schemeClr val="accent2"/>
              </a:solidFill>
              <a:latin typeface="Calibri"/>
              <a:ea typeface="+mj-ea"/>
              <a:cs typeface="Calibri"/>
            </a:endParaRPr>
          </a:p>
        </p:txBody>
      </p:sp>
      <p:sp>
        <p:nvSpPr>
          <p:cNvPr id="14" name="Title 5"/>
          <p:cNvSpPr txBox="1">
            <a:spLocks/>
          </p:cNvSpPr>
          <p:nvPr/>
        </p:nvSpPr>
        <p:spPr bwMode="auto">
          <a:xfrm>
            <a:off x="1160019" y="177801"/>
            <a:ext cx="98552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rgbClr val="595959"/>
                </a:solidFill>
                <a:latin typeface="Calibri" pitchFamily="34" charset="0"/>
                <a:ea typeface="MS PGothic" pitchFamily="34" charset="-128"/>
              </a:defRPr>
            </a:lvl1pPr>
            <a:lvl2pPr marL="742950" indent="-285750" defTabSz="457200">
              <a:spcBef>
                <a:spcPct val="20000"/>
              </a:spcBef>
              <a:buFont typeface="Arial" pitchFamily="34" charset="0"/>
              <a:buChar char="–"/>
              <a:defRPr sz="2800">
                <a:solidFill>
                  <a:srgbClr val="595959"/>
                </a:solidFill>
                <a:latin typeface="Calibri" pitchFamily="34" charset="0"/>
                <a:ea typeface="MS PGothic" pitchFamily="34" charset="-128"/>
              </a:defRPr>
            </a:lvl2pPr>
            <a:lvl3pPr marL="1143000" indent="-228600" defTabSz="457200">
              <a:spcBef>
                <a:spcPct val="20000"/>
              </a:spcBef>
              <a:buFont typeface="Arial" pitchFamily="34" charset="0"/>
              <a:buChar char="•"/>
              <a:defRPr sz="2400">
                <a:solidFill>
                  <a:srgbClr val="595959"/>
                </a:solidFill>
                <a:latin typeface="Calibri" pitchFamily="34" charset="0"/>
                <a:ea typeface="MS PGothic" pitchFamily="34" charset="-128"/>
              </a:defRPr>
            </a:lvl3pPr>
            <a:lvl4pPr marL="1600200" indent="-228600" defTabSz="457200">
              <a:spcBef>
                <a:spcPct val="20000"/>
              </a:spcBef>
              <a:buFont typeface="Arial" pitchFamily="34" charset="0"/>
              <a:buChar char="–"/>
              <a:defRPr sz="2000">
                <a:solidFill>
                  <a:srgbClr val="595959"/>
                </a:solidFill>
                <a:latin typeface="Calibri" pitchFamily="34" charset="0"/>
                <a:ea typeface="MS PGothic" pitchFamily="34" charset="-128"/>
              </a:defRPr>
            </a:lvl4pPr>
            <a:lvl5pPr marL="2057400" indent="-228600" defTabSz="457200">
              <a:spcBef>
                <a:spcPct val="20000"/>
              </a:spcBef>
              <a:buFont typeface="Arial" pitchFamily="34" charset="0"/>
              <a:buChar char="»"/>
              <a:defRPr sz="2000">
                <a:solidFill>
                  <a:srgbClr val="595959"/>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rgbClr val="595959"/>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rgbClr val="595959"/>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rgbClr val="595959"/>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rgbClr val="595959"/>
                </a:solidFill>
                <a:latin typeface="Calibri" pitchFamily="34" charset="0"/>
                <a:ea typeface="MS PGothic" pitchFamily="34" charset="-128"/>
              </a:defRPr>
            </a:lvl9pPr>
          </a:lstStyle>
          <a:p>
            <a:pPr algn="ctr">
              <a:spcBef>
                <a:spcPct val="0"/>
              </a:spcBef>
              <a:buFontTx/>
              <a:buNone/>
              <a:defRPr/>
            </a:pPr>
            <a:r>
              <a:rPr lang="ro-RO" altLang="en-US" sz="3733" b="1" dirty="0">
                <a:solidFill>
                  <a:srgbClr val="186DD5"/>
                </a:solidFill>
                <a:effectLst>
                  <a:outerShdw blurRad="38100" dist="38100" dir="2700000" algn="tl">
                    <a:srgbClr val="C0C0C0"/>
                  </a:outerShdw>
                </a:effectLst>
              </a:rPr>
              <a:t>Arii de operare versus salariați</a:t>
            </a:r>
            <a:endParaRPr lang="en-US" altLang="en-US" sz="3733" b="1" dirty="0">
              <a:solidFill>
                <a:srgbClr val="186DD5"/>
              </a:solidFill>
            </a:endParaRPr>
          </a:p>
        </p:txBody>
      </p:sp>
      <p:pic>
        <p:nvPicPr>
          <p:cNvPr id="39949"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63833" y="2694517"/>
            <a:ext cx="5063067" cy="307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896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912285" y="2101850"/>
            <a:ext cx="10367433" cy="2395199"/>
          </a:xfrm>
        </p:spPr>
        <p:txBody>
          <a:bodyPr/>
          <a:lstStyle/>
          <a:p>
            <a:endParaRPr lang="en-US" dirty="0"/>
          </a:p>
        </p:txBody>
      </p:sp>
      <p:sp>
        <p:nvSpPr>
          <p:cNvPr id="44035" name="Text Placeholder 2"/>
          <p:cNvSpPr>
            <a:spLocks noGrp="1"/>
          </p:cNvSpPr>
          <p:nvPr>
            <p:ph type="body" idx="1"/>
          </p:nvPr>
        </p:nvSpPr>
        <p:spPr>
          <a:xfrm>
            <a:off x="542145" y="226003"/>
            <a:ext cx="5386917" cy="2588683"/>
          </a:xfrm>
        </p:spPr>
        <p:txBody>
          <a:bodyPr/>
          <a:lstStyle/>
          <a:p>
            <a:pPr>
              <a:spcBef>
                <a:spcPct val="0"/>
              </a:spcBef>
            </a:pPr>
            <a:r>
              <a:rPr lang="en-US" altLang="ro-RO" sz="2400" dirty="0" err="1">
                <a:solidFill>
                  <a:srgbClr val="17375E"/>
                </a:solidFill>
              </a:rPr>
              <a:t>Societatea</a:t>
            </a:r>
            <a:r>
              <a:rPr lang="en-US" altLang="ro-RO" sz="2400" dirty="0">
                <a:solidFill>
                  <a:srgbClr val="17375E"/>
                </a:solidFill>
              </a:rPr>
              <a:t> </a:t>
            </a:r>
            <a:r>
              <a:rPr lang="en-US" altLang="ro-RO" sz="2400" dirty="0" err="1">
                <a:solidFill>
                  <a:srgbClr val="17375E"/>
                </a:solidFill>
              </a:rPr>
              <a:t>dispune</a:t>
            </a:r>
            <a:r>
              <a:rPr lang="en-US" altLang="ro-RO" sz="2400" dirty="0">
                <a:solidFill>
                  <a:srgbClr val="17375E"/>
                </a:solidFill>
              </a:rPr>
              <a:t> de un </a:t>
            </a:r>
            <a:r>
              <a:rPr lang="en-US" altLang="ro-RO" sz="2400" i="1" dirty="0">
                <a:solidFill>
                  <a:srgbClr val="17375E"/>
                </a:solidFill>
              </a:rPr>
              <a:t>Centru de </a:t>
            </a:r>
            <a:r>
              <a:rPr lang="ro-RO" altLang="ro-RO" sz="2400" i="1" dirty="0">
                <a:solidFill>
                  <a:srgbClr val="17375E"/>
                </a:solidFill>
              </a:rPr>
              <a:t>F</a:t>
            </a:r>
            <a:r>
              <a:rPr lang="en-US" altLang="ro-RO" sz="2400" i="1" dirty="0" err="1">
                <a:solidFill>
                  <a:srgbClr val="17375E"/>
                </a:solidFill>
              </a:rPr>
              <a:t>ormare</a:t>
            </a:r>
            <a:r>
              <a:rPr lang="en-US" altLang="ro-RO" sz="2400" i="1" dirty="0">
                <a:solidFill>
                  <a:srgbClr val="17375E"/>
                </a:solidFill>
              </a:rPr>
              <a:t> </a:t>
            </a:r>
            <a:r>
              <a:rPr lang="ro-RO" altLang="ro-RO" sz="2400" i="1" dirty="0">
                <a:solidFill>
                  <a:srgbClr val="17375E"/>
                </a:solidFill>
              </a:rPr>
              <a:t>P</a:t>
            </a:r>
            <a:r>
              <a:rPr lang="en-US" altLang="ro-RO" sz="2400" i="1" dirty="0" err="1">
                <a:solidFill>
                  <a:srgbClr val="17375E"/>
                </a:solidFill>
              </a:rPr>
              <a:t>rofesional</a:t>
            </a:r>
            <a:r>
              <a:rPr lang="ro-RO" altLang="ro-RO" sz="2400" i="1" dirty="0">
                <a:solidFill>
                  <a:srgbClr val="17375E"/>
                </a:solidFill>
              </a:rPr>
              <a:t>ă</a:t>
            </a:r>
            <a:r>
              <a:rPr lang="en-US" altLang="ro-RO" sz="2400" i="1" dirty="0">
                <a:solidFill>
                  <a:srgbClr val="17375E"/>
                </a:solidFill>
              </a:rPr>
              <a:t> </a:t>
            </a:r>
            <a:r>
              <a:rPr lang="ro-RO" altLang="ro-RO" sz="2400" b="0" dirty="0">
                <a:solidFill>
                  <a:srgbClr val="17375E"/>
                </a:solidFill>
              </a:rPr>
              <a:t>cu o </a:t>
            </a:r>
          </a:p>
          <a:p>
            <a:pPr>
              <a:spcBef>
                <a:spcPct val="0"/>
              </a:spcBef>
            </a:pPr>
            <a:r>
              <a:rPr lang="ro-RO" altLang="ro-RO" sz="2400" b="0" dirty="0">
                <a:solidFill>
                  <a:srgbClr val="17375E"/>
                </a:solidFill>
              </a:rPr>
              <a:t>infrastructură modernă </a:t>
            </a:r>
            <a:r>
              <a:rPr lang="en-US" altLang="ro-RO" sz="2400" b="0" dirty="0">
                <a:solidFill>
                  <a:srgbClr val="17375E"/>
                </a:solidFill>
              </a:rPr>
              <a:t>care</a:t>
            </a:r>
            <a:endParaRPr lang="ro-RO" altLang="ro-RO" sz="2400" b="0" dirty="0">
              <a:solidFill>
                <a:srgbClr val="17375E"/>
              </a:solidFill>
            </a:endParaRPr>
          </a:p>
          <a:p>
            <a:pPr>
              <a:spcBef>
                <a:spcPct val="0"/>
              </a:spcBef>
            </a:pPr>
            <a:r>
              <a:rPr lang="en-US" altLang="ro-RO" sz="2400" b="0" dirty="0" err="1">
                <a:solidFill>
                  <a:srgbClr val="17375E"/>
                </a:solidFill>
              </a:rPr>
              <a:t>asigur</a:t>
            </a:r>
            <a:r>
              <a:rPr lang="ro-RO" altLang="ro-RO" sz="2400" b="0" dirty="0">
                <a:solidFill>
                  <a:srgbClr val="17375E"/>
                </a:solidFill>
              </a:rPr>
              <a:t>ă</a:t>
            </a:r>
            <a:r>
              <a:rPr lang="en-US" altLang="ro-RO" sz="2400" b="0" dirty="0">
                <a:solidFill>
                  <a:srgbClr val="17375E"/>
                </a:solidFill>
              </a:rPr>
              <a:t> </a:t>
            </a:r>
            <a:r>
              <a:rPr lang="ro-RO" altLang="ro-RO" sz="2400" b="0" dirty="0">
                <a:solidFill>
                  <a:srgbClr val="17375E"/>
                </a:solidFill>
              </a:rPr>
              <a:t>instruirea, formarea, </a:t>
            </a:r>
            <a:r>
              <a:rPr lang="ro-RO" altLang="ro-RO" sz="2400" b="0" dirty="0" err="1">
                <a:solidFill>
                  <a:srgbClr val="17375E"/>
                </a:solidFill>
              </a:rPr>
              <a:t>perfecţionarea</a:t>
            </a:r>
            <a:r>
              <a:rPr lang="ro-RO" altLang="ro-RO" sz="2400" b="0" dirty="0">
                <a:solidFill>
                  <a:srgbClr val="17375E"/>
                </a:solidFill>
              </a:rPr>
              <a:t> </a:t>
            </a:r>
            <a:r>
              <a:rPr lang="ro-RO" altLang="ro-RO" sz="2400" b="0" dirty="0" err="1">
                <a:solidFill>
                  <a:srgbClr val="17375E"/>
                </a:solidFill>
              </a:rPr>
              <a:t>şi</a:t>
            </a:r>
            <a:r>
              <a:rPr lang="ro-RO" altLang="ro-RO" sz="2400" b="0" dirty="0">
                <a:solidFill>
                  <a:srgbClr val="17375E"/>
                </a:solidFill>
              </a:rPr>
              <a:t> calificarea</a:t>
            </a:r>
          </a:p>
          <a:p>
            <a:pPr>
              <a:spcBef>
                <a:spcPct val="0"/>
              </a:spcBef>
            </a:pPr>
            <a:r>
              <a:rPr lang="ro-RO" altLang="ro-RO" sz="2400" b="0" dirty="0" err="1">
                <a:solidFill>
                  <a:srgbClr val="17375E"/>
                </a:solidFill>
              </a:rPr>
              <a:t>angajaţilor</a:t>
            </a:r>
            <a:r>
              <a:rPr lang="ro-RO" altLang="ro-RO" sz="2400" b="0" dirty="0">
                <a:solidFill>
                  <a:srgbClr val="17375E"/>
                </a:solidFill>
              </a:rPr>
              <a:t>.  </a:t>
            </a:r>
            <a:endParaRPr lang="en-US" altLang="ro-RO" sz="2400" b="0" dirty="0">
              <a:solidFill>
                <a:srgbClr val="17375E"/>
              </a:solidFill>
            </a:endParaRPr>
          </a:p>
        </p:txBody>
      </p:sp>
      <p:pic>
        <p:nvPicPr>
          <p:cNvPr id="32774" name="Content Placeholder 14" descr="SSM.bmp"/>
          <p:cNvPicPr>
            <a:picLocks noGrp="1" noChangeAspect="1"/>
          </p:cNvPicPr>
          <p:nvPr>
            <p:ph sz="half" idx="2"/>
          </p:nvPr>
        </p:nvPicPr>
        <p:blipFill>
          <a:blip r:embed="rId3" cstate="print">
            <a:extLst/>
          </a:blip>
          <a:srcRect/>
          <a:stretch>
            <a:fillRect/>
          </a:stretch>
        </p:blipFill>
        <p:spPr>
          <a:xfrm>
            <a:off x="4165600" y="310719"/>
            <a:ext cx="8026400" cy="6247478"/>
          </a:xfrm>
          <a:effectLst>
            <a:softEdge rad="112500"/>
          </a:effectLst>
        </p:spPr>
      </p:pic>
      <p:sp>
        <p:nvSpPr>
          <p:cNvPr id="44036" name="Text Placeholder 4"/>
          <p:cNvSpPr>
            <a:spLocks noGrp="1"/>
          </p:cNvSpPr>
          <p:nvPr>
            <p:ph type="body" sz="quarter" idx="3"/>
          </p:nvPr>
        </p:nvSpPr>
        <p:spPr>
          <a:xfrm>
            <a:off x="556685" y="3689352"/>
            <a:ext cx="5389033" cy="2584449"/>
          </a:xfrm>
        </p:spPr>
        <p:txBody>
          <a:bodyPr/>
          <a:lstStyle/>
          <a:p>
            <a:pPr>
              <a:spcBef>
                <a:spcPct val="0"/>
              </a:spcBef>
            </a:pPr>
            <a:r>
              <a:rPr lang="ro-RO" altLang="ro-RO" sz="2400" i="1" dirty="0">
                <a:solidFill>
                  <a:srgbClr val="17375E"/>
                </a:solidFill>
              </a:rPr>
              <a:t>Sănătatea </a:t>
            </a:r>
            <a:r>
              <a:rPr lang="ro-RO" altLang="ro-RO" sz="2400" i="1" dirty="0" err="1">
                <a:solidFill>
                  <a:srgbClr val="17375E"/>
                </a:solidFill>
              </a:rPr>
              <a:t>şi</a:t>
            </a:r>
            <a:r>
              <a:rPr lang="ro-RO" altLang="ro-RO" sz="2400" i="1" dirty="0">
                <a:solidFill>
                  <a:srgbClr val="17375E"/>
                </a:solidFill>
              </a:rPr>
              <a:t> Securitatea Muncii</a:t>
            </a:r>
          </a:p>
          <a:p>
            <a:pPr>
              <a:spcBef>
                <a:spcPct val="0"/>
              </a:spcBef>
            </a:pPr>
            <a:r>
              <a:rPr lang="ro-RO" altLang="ro-RO" sz="2400" b="0" dirty="0">
                <a:solidFill>
                  <a:srgbClr val="17375E"/>
                </a:solidFill>
              </a:rPr>
              <a:t>este asigurată de un serviciu</a:t>
            </a:r>
          </a:p>
          <a:p>
            <a:pPr>
              <a:spcBef>
                <a:spcPct val="0"/>
              </a:spcBef>
            </a:pPr>
            <a:r>
              <a:rPr lang="ro-RO" altLang="ro-RO" sz="2400" b="0" dirty="0">
                <a:solidFill>
                  <a:srgbClr val="17375E"/>
                </a:solidFill>
              </a:rPr>
              <a:t>specializat ce are în</a:t>
            </a:r>
          </a:p>
          <a:p>
            <a:pPr>
              <a:spcBef>
                <a:spcPct val="0"/>
              </a:spcBef>
            </a:pPr>
            <a:r>
              <a:rPr lang="ro-RO" altLang="ro-RO" sz="2400" b="0" dirty="0" err="1">
                <a:solidFill>
                  <a:srgbClr val="17375E"/>
                </a:solidFill>
              </a:rPr>
              <a:t>componenţă</a:t>
            </a:r>
            <a:r>
              <a:rPr lang="ro-RO" altLang="ro-RO" sz="2400" b="0" dirty="0">
                <a:solidFill>
                  <a:srgbClr val="17375E"/>
                </a:solidFill>
              </a:rPr>
              <a:t> lucrători</a:t>
            </a:r>
          </a:p>
          <a:p>
            <a:pPr>
              <a:spcBef>
                <a:spcPct val="0"/>
              </a:spcBef>
            </a:pPr>
            <a:r>
              <a:rPr lang="ro-RO" altLang="ro-RO" sz="2400" b="0" dirty="0" err="1">
                <a:solidFill>
                  <a:srgbClr val="17375E"/>
                </a:solidFill>
              </a:rPr>
              <a:t>desemnaţi</a:t>
            </a:r>
            <a:r>
              <a:rPr lang="ro-RO" altLang="ro-RO" sz="2400" b="0" dirty="0">
                <a:solidFill>
                  <a:srgbClr val="17375E"/>
                </a:solidFill>
              </a:rPr>
              <a:t> </a:t>
            </a:r>
            <a:r>
              <a:rPr lang="ro-RO" altLang="ro-RO" sz="2400" b="0" dirty="0" err="1">
                <a:solidFill>
                  <a:srgbClr val="17375E"/>
                </a:solidFill>
              </a:rPr>
              <a:t>şi</a:t>
            </a:r>
            <a:r>
              <a:rPr lang="ro-RO" altLang="ro-RO" sz="2400" b="0" dirty="0">
                <a:solidFill>
                  <a:srgbClr val="17375E"/>
                </a:solidFill>
              </a:rPr>
              <a:t> Cabinet medical</a:t>
            </a:r>
          </a:p>
          <a:p>
            <a:pPr>
              <a:spcBef>
                <a:spcPct val="0"/>
              </a:spcBef>
            </a:pPr>
            <a:r>
              <a:rPr lang="ro-RO" altLang="ro-RO" sz="2400" b="0" dirty="0">
                <a:solidFill>
                  <a:srgbClr val="17375E"/>
                </a:solidFill>
              </a:rPr>
              <a:t>cu asistent </a:t>
            </a:r>
            <a:r>
              <a:rPr lang="ro-RO" altLang="ro-RO" sz="2400" b="0" dirty="0" err="1">
                <a:solidFill>
                  <a:srgbClr val="17375E"/>
                </a:solidFill>
              </a:rPr>
              <a:t>şi</a:t>
            </a:r>
            <a:r>
              <a:rPr lang="ro-RO" altLang="ro-RO" sz="2400" b="0" dirty="0">
                <a:solidFill>
                  <a:srgbClr val="17375E"/>
                </a:solidFill>
              </a:rPr>
              <a:t> medic de</a:t>
            </a:r>
          </a:p>
          <a:p>
            <a:pPr>
              <a:spcBef>
                <a:spcPct val="0"/>
              </a:spcBef>
            </a:pPr>
            <a:r>
              <a:rPr lang="ro-RO" altLang="ro-RO" sz="2400" b="0" dirty="0">
                <a:solidFill>
                  <a:srgbClr val="17375E"/>
                </a:solidFill>
              </a:rPr>
              <a:t>medicina muncii.</a:t>
            </a:r>
            <a:endParaRPr lang="en-US" altLang="ro-RO" sz="2400" b="0" dirty="0">
              <a:solidFill>
                <a:srgbClr val="17375E"/>
              </a:solidFill>
            </a:endParaRPr>
          </a:p>
        </p:txBody>
      </p:sp>
    </p:spTree>
    <p:extLst>
      <p:ext uri="{BB962C8B-B14F-4D97-AF65-F5344CB8AC3E}">
        <p14:creationId xmlns:p14="http://schemas.microsoft.com/office/powerpoint/2010/main" val="86183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585926"/>
            <a:ext cx="11988800" cy="3147874"/>
          </a:xfrm>
        </p:spPr>
        <p:txBody>
          <a:bodyPr/>
          <a:lstStyle/>
          <a:p>
            <a:pPr eaLnBrk="1" hangingPunct="1">
              <a:buFont typeface="Arial" panose="020B0604020202020204" pitchFamily="34" charset="0"/>
              <a:buNone/>
              <a:defRPr/>
            </a:pPr>
            <a:r>
              <a:rPr lang="ro-RO" altLang="en-US" sz="1867" b="1" dirty="0">
                <a:solidFill>
                  <a:srgbClr val="17375E"/>
                </a:solidFill>
                <a:effectLst>
                  <a:outerShdw blurRad="38100" dist="38100" dir="2700000" algn="tl">
                    <a:srgbClr val="C0C0C0"/>
                  </a:outerShdw>
                </a:effectLst>
              </a:rPr>
              <a:t>        		</a:t>
            </a:r>
            <a:r>
              <a:rPr lang="en-US" altLang="en-US" sz="2133" b="1" dirty="0">
                <a:solidFill>
                  <a:srgbClr val="17375E"/>
                </a:solidFill>
                <a:effectLst>
                  <a:outerShdw blurRad="38100" dist="38100" dir="2700000" algn="tl">
                    <a:srgbClr val="C0C0C0"/>
                  </a:outerShdw>
                </a:effectLst>
              </a:rPr>
              <a:t>SISTEM DE MANAGEMENT INTEGRAT (MIS)</a:t>
            </a:r>
          </a:p>
          <a:p>
            <a:pPr lvl="1" algn="just" eaLnBrk="1" hangingPunct="1">
              <a:buFont typeface="Wingdings 2" pitchFamily="18" charset="2"/>
              <a:buNone/>
              <a:defRPr/>
            </a:pPr>
            <a:r>
              <a:rPr lang="en-US" altLang="en-US" sz="1867" dirty="0">
                <a:solidFill>
                  <a:srgbClr val="17375E"/>
                </a:solidFill>
                <a:effectLst>
                  <a:outerShdw blurRad="38100" dist="38100" dir="2700000" algn="tl">
                    <a:srgbClr val="C0C0C0"/>
                  </a:outerShdw>
                </a:effectLst>
              </a:rPr>
              <a:t>	</a:t>
            </a:r>
            <a:r>
              <a:rPr lang="ro-RO" altLang="en-US" sz="1867" dirty="0">
                <a:solidFill>
                  <a:srgbClr val="17375E"/>
                </a:solidFill>
                <a:effectLst>
                  <a:outerShdw blurRad="38100" dist="38100" dir="2700000" algn="tl">
                    <a:srgbClr val="C0C0C0"/>
                  </a:outerShdw>
                </a:effectLst>
              </a:rPr>
              <a:t>A</a:t>
            </a:r>
            <a:r>
              <a:rPr lang="en-US" altLang="en-US" sz="1867" dirty="0">
                <a:solidFill>
                  <a:srgbClr val="17375E"/>
                </a:solidFill>
                <a:effectLst>
                  <a:outerShdw blurRad="38100" dist="38100" dir="2700000" algn="tl">
                    <a:srgbClr val="C0C0C0"/>
                  </a:outerShdw>
                </a:effectLst>
              </a:rPr>
              <a:t>re la </a:t>
            </a:r>
            <a:r>
              <a:rPr lang="en-US" altLang="en-US" sz="1867" dirty="0" err="1">
                <a:solidFill>
                  <a:srgbClr val="17375E"/>
                </a:solidFill>
                <a:effectLst>
                  <a:outerShdw blurRad="38100" dist="38100" dir="2700000" algn="tl">
                    <a:srgbClr val="C0C0C0"/>
                  </a:outerShdw>
                </a:effectLst>
              </a:rPr>
              <a:t>baz</a:t>
            </a:r>
            <a:r>
              <a:rPr lang="ro-RO" altLang="en-US" sz="1867" dirty="0">
                <a:solidFill>
                  <a:srgbClr val="17375E"/>
                </a:solidFill>
                <a:effectLst>
                  <a:outerShdw blurRad="38100" dist="38100" dir="2700000" algn="tl">
                    <a:srgbClr val="C0C0C0"/>
                  </a:outerShdw>
                </a:effectLst>
              </a:rPr>
              <a:t>ă</a:t>
            </a:r>
            <a:r>
              <a:rPr lang="en-US" altLang="en-US" sz="1867" dirty="0">
                <a:solidFill>
                  <a:srgbClr val="17375E"/>
                </a:solidFill>
                <a:effectLst>
                  <a:outerShdw blurRad="38100" dist="38100" dir="2700000" algn="tl">
                    <a:srgbClr val="C0C0C0"/>
                  </a:outerShdw>
                </a:effectLst>
              </a:rPr>
              <a:t> ERP-</a:t>
            </a:r>
            <a:r>
              <a:rPr lang="en-US" altLang="en-US" sz="1867" dirty="0" err="1">
                <a:solidFill>
                  <a:srgbClr val="17375E"/>
                </a:solidFill>
                <a:effectLst>
                  <a:outerShdw blurRad="38100" dist="38100" dir="2700000" algn="tl">
                    <a:srgbClr val="C0C0C0"/>
                  </a:outerShdw>
                </a:effectLst>
              </a:rPr>
              <a:t>ul</a:t>
            </a:r>
            <a:r>
              <a:rPr lang="en-US" altLang="en-US" sz="1867" dirty="0">
                <a:solidFill>
                  <a:srgbClr val="17375E"/>
                </a:solidFill>
                <a:effectLst>
                  <a:outerShdw blurRad="38100" dist="38100" dir="2700000" algn="tl">
                    <a:srgbClr val="C0C0C0"/>
                  </a:outerShdw>
                </a:effectLst>
              </a:rPr>
              <a:t> CROS </a:t>
            </a:r>
            <a:r>
              <a:rPr lang="en-US" altLang="en-US" sz="1867" dirty="0" err="1">
                <a:solidFill>
                  <a:srgbClr val="17375E"/>
                </a:solidFill>
                <a:effectLst>
                  <a:outerShdw blurRad="38100" dist="38100" dir="2700000" algn="tl">
                    <a:srgbClr val="C0C0C0"/>
                  </a:outerShdw>
                </a:effectLst>
              </a:rPr>
              <a:t>dezvoltat</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pe</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platforma</a:t>
            </a:r>
            <a:r>
              <a:rPr lang="en-US" altLang="en-US" sz="1867" dirty="0">
                <a:solidFill>
                  <a:srgbClr val="17375E"/>
                </a:solidFill>
                <a:effectLst>
                  <a:outerShdw blurRad="38100" dist="38100" dir="2700000" algn="tl">
                    <a:srgbClr val="C0C0C0"/>
                  </a:outerShdw>
                </a:effectLst>
              </a:rPr>
              <a:t> Oracle </a:t>
            </a:r>
            <a:r>
              <a:rPr lang="en-US" altLang="en-US" sz="1867" dirty="0" err="1">
                <a:solidFill>
                  <a:srgbClr val="17375E"/>
                </a:solidFill>
                <a:effectLst>
                  <a:outerShdw blurRad="38100" dist="38100" dir="2700000" algn="tl">
                    <a:srgbClr val="C0C0C0"/>
                  </a:outerShdw>
                </a:effectLst>
              </a:rPr>
              <a:t>pentru</a:t>
            </a:r>
            <a:r>
              <a:rPr lang="en-US" altLang="en-US" sz="1867" dirty="0">
                <a:solidFill>
                  <a:srgbClr val="17375E"/>
                </a:solidFill>
                <a:effectLst>
                  <a:outerShdw blurRad="38100" dist="38100" dir="2700000" algn="tl">
                    <a:srgbClr val="C0C0C0"/>
                  </a:outerShdw>
                </a:effectLst>
              </a:rPr>
              <a:t> a </a:t>
            </a:r>
            <a:r>
              <a:rPr lang="en-US" altLang="en-US" sz="1867" dirty="0" err="1">
                <a:solidFill>
                  <a:srgbClr val="17375E"/>
                </a:solidFill>
                <a:effectLst>
                  <a:outerShdw blurRad="38100" dist="38100" dir="2700000" algn="tl">
                    <a:srgbClr val="C0C0C0"/>
                  </a:outerShdw>
                </a:effectLst>
              </a:rPr>
              <a:t>asigura</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securitatea</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datelor</a:t>
            </a:r>
            <a:r>
              <a:rPr lang="en-US" altLang="en-US" sz="1867" dirty="0">
                <a:solidFill>
                  <a:srgbClr val="17375E"/>
                </a:solidFill>
                <a:effectLst>
                  <a:outerShdw blurRad="38100" dist="38100" dir="2700000" algn="tl">
                    <a:srgbClr val="C0C0C0"/>
                  </a:outerShdw>
                </a:effectLst>
              </a:rPr>
              <a:t>, ERP la care au </a:t>
            </a:r>
            <a:r>
              <a:rPr lang="en-US" altLang="en-US" sz="1867" dirty="0" err="1">
                <a:solidFill>
                  <a:srgbClr val="17375E"/>
                </a:solidFill>
                <a:effectLst>
                  <a:outerShdw blurRad="38100" dist="38100" dir="2700000" algn="tl">
                    <a:srgbClr val="C0C0C0"/>
                  </a:outerShdw>
                </a:effectLst>
              </a:rPr>
              <a:t>fost</a:t>
            </a:r>
            <a:r>
              <a:rPr lang="en-US" altLang="en-US" sz="1867" dirty="0">
                <a:solidFill>
                  <a:srgbClr val="17375E"/>
                </a:solidFill>
                <a:effectLst>
                  <a:outerShdw blurRad="38100" dist="38100" dir="2700000" algn="tl">
                    <a:srgbClr val="C0C0C0"/>
                  </a:outerShdw>
                </a:effectLst>
              </a:rPr>
              <a:t> integrate ulterior </a:t>
            </a:r>
            <a:r>
              <a:rPr lang="en-US" altLang="en-US" sz="1867" dirty="0" err="1">
                <a:solidFill>
                  <a:srgbClr val="17375E"/>
                </a:solidFill>
                <a:effectLst>
                  <a:outerShdw blurRad="38100" dist="38100" dir="2700000" algn="tl">
                    <a:srgbClr val="C0C0C0"/>
                  </a:outerShdw>
                </a:effectLst>
              </a:rPr>
              <a:t>aplica</a:t>
            </a:r>
            <a:r>
              <a:rPr lang="ro-RO" altLang="en-US" sz="1867" dirty="0">
                <a:solidFill>
                  <a:srgbClr val="17375E"/>
                </a:solidFill>
                <a:effectLst>
                  <a:outerShdw blurRad="38100" dist="38100" dir="2700000" algn="tl">
                    <a:srgbClr val="C0C0C0"/>
                  </a:outerShdw>
                </a:effectLst>
              </a:rPr>
              <a:t>ț</a:t>
            </a:r>
            <a:r>
              <a:rPr lang="en-US" altLang="en-US" sz="1867" dirty="0">
                <a:solidFill>
                  <a:srgbClr val="17375E"/>
                </a:solidFill>
                <a:effectLst>
                  <a:outerShdw blurRad="38100" dist="38100" dir="2700000" algn="tl">
                    <a:srgbClr val="C0C0C0"/>
                  </a:outerShdw>
                </a:effectLst>
              </a:rPr>
              <a:t>ii de </a:t>
            </a:r>
            <a:r>
              <a:rPr lang="en-US" altLang="en-US" sz="1867" dirty="0" err="1">
                <a:solidFill>
                  <a:srgbClr val="17375E"/>
                </a:solidFill>
                <a:effectLst>
                  <a:outerShdw blurRad="38100" dist="38100" dir="2700000" algn="tl">
                    <a:srgbClr val="C0C0C0"/>
                  </a:outerShdw>
                </a:effectLst>
              </a:rPr>
              <a:t>Busines</a:t>
            </a:r>
            <a:r>
              <a:rPr lang="ro-RO" altLang="en-US" sz="1867" dirty="0">
                <a:solidFill>
                  <a:srgbClr val="17375E"/>
                </a:solidFill>
                <a:effectLst>
                  <a:outerShdw blurRad="38100" dist="38100" dir="2700000" algn="tl">
                    <a:srgbClr val="C0C0C0"/>
                  </a:outerShdw>
                </a:effectLst>
              </a:rPr>
              <a:t>s</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Inte</a:t>
            </a:r>
            <a:r>
              <a:rPr lang="ro-RO" altLang="en-US" sz="1867" dirty="0">
                <a:solidFill>
                  <a:srgbClr val="17375E"/>
                </a:solidFill>
                <a:effectLst>
                  <a:outerShdw blurRad="38100" dist="38100" dir="2700000" algn="tl">
                    <a:srgbClr val="C0C0C0"/>
                  </a:outerShdw>
                </a:effectLst>
              </a:rPr>
              <a:t>l</a:t>
            </a:r>
            <a:r>
              <a:rPr lang="en-US" altLang="en-US" sz="1867" dirty="0" err="1">
                <a:solidFill>
                  <a:srgbClr val="17375E"/>
                </a:solidFill>
                <a:effectLst>
                  <a:outerShdw blurRad="38100" dist="38100" dir="2700000" algn="tl">
                    <a:srgbClr val="C0C0C0"/>
                  </a:outerShdw>
                </a:effectLst>
              </a:rPr>
              <a:t>ligence</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interf</a:t>
            </a:r>
            <a:r>
              <a:rPr lang="ro-RO" altLang="en-US" sz="1867" dirty="0" err="1">
                <a:solidFill>
                  <a:srgbClr val="17375E"/>
                </a:solidFill>
                <a:effectLst>
                  <a:outerShdw blurRad="38100" dist="38100" dir="2700000" algn="tl">
                    <a:srgbClr val="C0C0C0"/>
                  </a:outerShdw>
                </a:effectLst>
              </a:rPr>
              <a:t>eț</a:t>
            </a:r>
            <a:r>
              <a:rPr lang="en-US" altLang="en-US" sz="1867" dirty="0">
                <a:solidFill>
                  <a:srgbClr val="17375E"/>
                </a:solidFill>
                <a:effectLst>
                  <a:outerShdw blurRad="38100" dist="38100" dir="2700000" algn="tl">
                    <a:srgbClr val="C0C0C0"/>
                  </a:outerShdw>
                </a:effectLst>
              </a:rPr>
              <a:t>e de </a:t>
            </a:r>
            <a:r>
              <a:rPr lang="en-US" altLang="en-US" sz="1867" dirty="0" err="1">
                <a:solidFill>
                  <a:srgbClr val="17375E"/>
                </a:solidFill>
                <a:effectLst>
                  <a:outerShdw blurRad="38100" dist="38100" dir="2700000" algn="tl">
                    <a:srgbClr val="C0C0C0"/>
                  </a:outerShdw>
                </a:effectLst>
              </a:rPr>
              <a:t>lucru</a:t>
            </a:r>
            <a:r>
              <a:rPr lang="en-US" altLang="en-US" sz="1867" dirty="0">
                <a:solidFill>
                  <a:srgbClr val="17375E"/>
                </a:solidFill>
                <a:effectLst>
                  <a:outerShdw blurRad="38100" dist="38100" dir="2700000" algn="tl">
                    <a:srgbClr val="C0C0C0"/>
                  </a:outerShdw>
                </a:effectLst>
              </a:rPr>
              <a:t> cu </a:t>
            </a:r>
            <a:r>
              <a:rPr lang="en-US" altLang="en-US" sz="1867" dirty="0" err="1">
                <a:solidFill>
                  <a:srgbClr val="17375E"/>
                </a:solidFill>
                <a:effectLst>
                  <a:outerShdw blurRad="38100" dist="38100" dir="2700000" algn="tl">
                    <a:srgbClr val="C0C0C0"/>
                  </a:outerShdw>
                </a:effectLst>
              </a:rPr>
              <a:t>institu</a:t>
            </a:r>
            <a:r>
              <a:rPr lang="ro-RO" altLang="en-US" sz="1867" dirty="0">
                <a:solidFill>
                  <a:srgbClr val="17375E"/>
                </a:solidFill>
                <a:effectLst>
                  <a:outerShdw blurRad="38100" dist="38100" dir="2700000" algn="tl">
                    <a:srgbClr val="C0C0C0"/>
                  </a:outerShdw>
                </a:effectLst>
              </a:rPr>
              <a:t>ț</a:t>
            </a:r>
            <a:r>
              <a:rPr lang="en-US" altLang="en-US" sz="1867" dirty="0" err="1">
                <a:solidFill>
                  <a:srgbClr val="17375E"/>
                </a:solidFill>
                <a:effectLst>
                  <a:outerShdw blurRad="38100" dist="38100" dir="2700000" algn="tl">
                    <a:srgbClr val="C0C0C0"/>
                  </a:outerShdw>
                </a:effectLst>
              </a:rPr>
              <a:t>iile</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bancare</a:t>
            </a:r>
            <a:r>
              <a:rPr lang="en-US" altLang="en-US" sz="1867" dirty="0">
                <a:solidFill>
                  <a:srgbClr val="17375E"/>
                </a:solidFill>
                <a:effectLst>
                  <a:outerShdw blurRad="38100" dist="38100" dir="2700000" algn="tl">
                    <a:srgbClr val="C0C0C0"/>
                  </a:outerShdw>
                </a:effectLst>
              </a:rPr>
              <a:t>, intranet </a:t>
            </a:r>
            <a:r>
              <a:rPr lang="en-US" altLang="en-US" sz="1867" dirty="0" err="1">
                <a:solidFill>
                  <a:srgbClr val="17375E"/>
                </a:solidFill>
                <a:effectLst>
                  <a:outerShdw blurRad="38100" dist="38100" dir="2700000" algn="tl">
                    <a:srgbClr val="C0C0C0"/>
                  </a:outerShdw>
                </a:effectLst>
              </a:rPr>
              <a:t>pentru</a:t>
            </a:r>
            <a:r>
              <a:rPr lang="en-US" altLang="en-US" sz="1867" dirty="0">
                <a:solidFill>
                  <a:srgbClr val="17375E"/>
                </a:solidFill>
                <a:effectLst>
                  <a:outerShdw blurRad="38100" dist="38100" dir="2700000" algn="tl">
                    <a:srgbClr val="C0C0C0"/>
                  </a:outerShdw>
                </a:effectLst>
              </a:rPr>
              <a:t> a </a:t>
            </a:r>
            <a:r>
              <a:rPr lang="en-US" altLang="en-US" sz="1867" dirty="0" err="1">
                <a:solidFill>
                  <a:srgbClr val="17375E"/>
                </a:solidFill>
                <a:effectLst>
                  <a:outerShdw blurRad="38100" dist="38100" dir="2700000" algn="tl">
                    <a:srgbClr val="C0C0C0"/>
                  </a:outerShdw>
                </a:effectLst>
              </a:rPr>
              <a:t>facilita</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distribu</a:t>
            </a:r>
            <a:r>
              <a:rPr lang="ro-RO" altLang="en-US" sz="1867" dirty="0">
                <a:solidFill>
                  <a:srgbClr val="17375E"/>
                </a:solidFill>
                <a:effectLst>
                  <a:outerShdw blurRad="38100" dist="38100" dir="2700000" algn="tl">
                    <a:srgbClr val="C0C0C0"/>
                  </a:outerShdw>
                </a:effectLst>
              </a:rPr>
              <a:t>ț</a:t>
            </a:r>
            <a:r>
              <a:rPr lang="en-US" altLang="en-US" sz="1867" dirty="0" err="1">
                <a:solidFill>
                  <a:srgbClr val="17375E"/>
                </a:solidFill>
                <a:effectLst>
                  <a:outerShdw blurRad="38100" dist="38100" dir="2700000" algn="tl">
                    <a:srgbClr val="C0C0C0"/>
                  </a:outerShdw>
                </a:effectLst>
              </a:rPr>
              <a:t>ia</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documentelor</a:t>
            </a:r>
            <a:r>
              <a:rPr lang="en-US" altLang="en-US" sz="1867" dirty="0">
                <a:solidFill>
                  <a:srgbClr val="17375E"/>
                </a:solidFill>
                <a:effectLst>
                  <a:outerShdw blurRad="38100" dist="38100" dir="2700000" algn="tl">
                    <a:srgbClr val="C0C0C0"/>
                  </a:outerShdw>
                </a:effectLst>
              </a:rPr>
              <a:t> </a:t>
            </a:r>
            <a:r>
              <a:rPr lang="ro-RO" altLang="en-US" sz="1867" dirty="0">
                <a:solidFill>
                  <a:srgbClr val="17375E"/>
                </a:solidFill>
                <a:effectLst>
                  <a:outerShdw blurRad="38100" dist="38100" dir="2700000" algn="tl">
                    <a:srgbClr val="C0C0C0"/>
                  </a:outerShdw>
                </a:effectLst>
              </a:rPr>
              <a:t>î</a:t>
            </a:r>
            <a:r>
              <a:rPr lang="en-US" altLang="en-US" sz="1867" dirty="0">
                <a:solidFill>
                  <a:srgbClr val="17375E"/>
                </a:solidFill>
                <a:effectLst>
                  <a:outerShdw blurRad="38100" dist="38100" dir="2700000" algn="tl">
                    <a:srgbClr val="C0C0C0"/>
                  </a:outerShdw>
                </a:effectLst>
              </a:rPr>
              <a:t>n </a:t>
            </a:r>
            <a:r>
              <a:rPr lang="en-US" altLang="en-US" sz="1867" dirty="0" err="1">
                <a:solidFill>
                  <a:srgbClr val="17375E"/>
                </a:solidFill>
                <a:effectLst>
                  <a:outerShdw blurRad="38100" dist="38100" dir="2700000" algn="tl">
                    <a:srgbClr val="C0C0C0"/>
                  </a:outerShdw>
                </a:effectLst>
              </a:rPr>
              <a:t>cadrul</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companiei</a:t>
            </a:r>
            <a:r>
              <a:rPr lang="en-US" altLang="en-US" sz="1867" dirty="0">
                <a:solidFill>
                  <a:srgbClr val="17375E"/>
                </a:solidFill>
                <a:effectLst>
                  <a:outerShdw blurRad="38100" dist="38100" dir="2700000" algn="tl">
                    <a:srgbClr val="C0C0C0"/>
                  </a:outerShdw>
                </a:effectLst>
              </a:rPr>
              <a:t> </a:t>
            </a:r>
            <a:r>
              <a:rPr lang="ro-RO" altLang="en-US" sz="1867" dirty="0">
                <a:solidFill>
                  <a:srgbClr val="17375E"/>
                </a:solidFill>
                <a:effectLst>
                  <a:outerShdw blurRad="38100" dist="38100" dir="2700000" algn="tl">
                    <a:srgbClr val="C0C0C0"/>
                  </a:outerShdw>
                </a:effectLst>
              </a:rPr>
              <a:t>ș</a:t>
            </a:r>
            <a:r>
              <a:rPr lang="en-US" altLang="en-US" sz="1867" dirty="0" err="1">
                <a:solidFill>
                  <a:srgbClr val="17375E"/>
                </a:solidFill>
                <a:effectLst>
                  <a:outerShdw blurRad="38100" dist="38100" dir="2700000" algn="tl">
                    <a:srgbClr val="C0C0C0"/>
                  </a:outerShdw>
                </a:effectLst>
              </a:rPr>
              <a:t>i</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urm</a:t>
            </a:r>
            <a:r>
              <a:rPr lang="ro-RO" altLang="en-US" sz="1867" dirty="0">
                <a:solidFill>
                  <a:srgbClr val="17375E"/>
                </a:solidFill>
                <a:effectLst>
                  <a:outerShdw blurRad="38100" dist="38100" dir="2700000" algn="tl">
                    <a:srgbClr val="C0C0C0"/>
                  </a:outerShdw>
                </a:effectLst>
              </a:rPr>
              <a:t>ă</a:t>
            </a:r>
            <a:r>
              <a:rPr lang="en-US" altLang="en-US" sz="1867" dirty="0" err="1">
                <a:solidFill>
                  <a:srgbClr val="17375E"/>
                </a:solidFill>
                <a:effectLst>
                  <a:outerShdw blurRad="38100" dist="38100" dir="2700000" algn="tl">
                    <a:srgbClr val="C0C0C0"/>
                  </a:outerShdw>
                </a:effectLst>
              </a:rPr>
              <a:t>rirea</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indicatorilor</a:t>
            </a:r>
            <a:r>
              <a:rPr lang="en-US" altLang="en-US" sz="1867" dirty="0">
                <a:solidFill>
                  <a:srgbClr val="17375E"/>
                </a:solidFill>
                <a:effectLst>
                  <a:outerShdw blurRad="38100" dist="38100" dir="2700000" algn="tl">
                    <a:srgbClr val="C0C0C0"/>
                  </a:outerShdw>
                </a:effectLst>
              </a:rPr>
              <a:t> de </a:t>
            </a:r>
            <a:r>
              <a:rPr lang="en-US" altLang="en-US" sz="1867" dirty="0" err="1">
                <a:solidFill>
                  <a:srgbClr val="17375E"/>
                </a:solidFill>
                <a:effectLst>
                  <a:outerShdw blurRad="38100" dist="38100" dir="2700000" algn="tl">
                    <a:srgbClr val="C0C0C0"/>
                  </a:outerShdw>
                </a:effectLst>
              </a:rPr>
              <a:t>performan</a:t>
            </a:r>
            <a:r>
              <a:rPr lang="ro-RO" altLang="en-US" sz="1867" dirty="0" err="1">
                <a:solidFill>
                  <a:srgbClr val="17375E"/>
                </a:solidFill>
                <a:effectLst>
                  <a:outerShdw blurRad="38100" dist="38100" dir="2700000" algn="tl">
                    <a:srgbClr val="C0C0C0"/>
                  </a:outerShdw>
                </a:effectLst>
              </a:rPr>
              <a:t>ță</a:t>
            </a:r>
            <a:r>
              <a:rPr lang="en-US" altLang="en-US" sz="1867" dirty="0">
                <a:solidFill>
                  <a:srgbClr val="17375E"/>
                </a:solidFill>
                <a:effectLst>
                  <a:outerShdw blurRad="38100" dist="38100" dir="2700000" algn="tl">
                    <a:srgbClr val="C0C0C0"/>
                  </a:outerShdw>
                </a:effectLst>
              </a:rPr>
              <a:t> </a:t>
            </a:r>
            <a:r>
              <a:rPr lang="ro-RO" altLang="en-US" sz="1867" dirty="0">
                <a:solidFill>
                  <a:srgbClr val="17375E"/>
                </a:solidFill>
                <a:effectLst>
                  <a:outerShdw blurRad="38100" dist="38100" dir="2700000" algn="tl">
                    <a:srgbClr val="C0C0C0"/>
                  </a:outerShdw>
                </a:effectLst>
              </a:rPr>
              <a:t>ș</a:t>
            </a:r>
            <a:r>
              <a:rPr lang="en-US" altLang="en-US" sz="1867" dirty="0" err="1">
                <a:solidFill>
                  <a:srgbClr val="17375E"/>
                </a:solidFill>
                <a:effectLst>
                  <a:outerShdw blurRad="38100" dist="38100" dir="2700000" algn="tl">
                    <a:srgbClr val="C0C0C0"/>
                  </a:outerShdw>
                </a:effectLst>
              </a:rPr>
              <a:t>i</a:t>
            </a:r>
            <a:r>
              <a:rPr lang="en-US" altLang="en-US" sz="1867" dirty="0">
                <a:solidFill>
                  <a:srgbClr val="17375E"/>
                </a:solidFill>
                <a:effectLst>
                  <a:outerShdw blurRad="38100" dist="38100" dir="2700000" algn="tl">
                    <a:srgbClr val="C0C0C0"/>
                  </a:outerShdw>
                </a:effectLst>
              </a:rPr>
              <a:t> un site internet </a:t>
            </a:r>
            <a:r>
              <a:rPr lang="en-US" altLang="en-US" sz="1867" dirty="0" err="1">
                <a:solidFill>
                  <a:srgbClr val="17375E"/>
                </a:solidFill>
                <a:effectLst>
                  <a:outerShdw blurRad="38100" dist="38100" dir="2700000" algn="tl">
                    <a:srgbClr val="C0C0C0"/>
                  </a:outerShdw>
                </a:effectLst>
              </a:rPr>
              <a:t>unde</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sunt</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publicate</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informa</a:t>
            </a:r>
            <a:r>
              <a:rPr lang="ro-RO" altLang="en-US" sz="1867" dirty="0">
                <a:solidFill>
                  <a:srgbClr val="17375E"/>
                </a:solidFill>
                <a:effectLst>
                  <a:outerShdw blurRad="38100" dist="38100" dir="2700000" algn="tl">
                    <a:srgbClr val="C0C0C0"/>
                  </a:outerShdw>
                </a:effectLst>
              </a:rPr>
              <a:t>ț</a:t>
            </a:r>
            <a:r>
              <a:rPr lang="en-US" altLang="en-US" sz="1867" dirty="0">
                <a:solidFill>
                  <a:srgbClr val="17375E"/>
                </a:solidFill>
                <a:effectLst>
                  <a:outerShdw blurRad="38100" dist="38100" dir="2700000" algn="tl">
                    <a:srgbClr val="C0C0C0"/>
                  </a:outerShdw>
                </a:effectLst>
              </a:rPr>
              <a:t>ii </a:t>
            </a:r>
            <a:r>
              <a:rPr lang="en-US" altLang="en-US" sz="1867" dirty="0" err="1">
                <a:solidFill>
                  <a:srgbClr val="17375E"/>
                </a:solidFill>
                <a:effectLst>
                  <a:outerShdw blurRad="38100" dist="38100" dir="2700000" algn="tl">
                    <a:srgbClr val="C0C0C0"/>
                  </a:outerShdw>
                </a:effectLst>
              </a:rPr>
              <a:t>noi</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comunicate</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buletine</a:t>
            </a:r>
            <a:r>
              <a:rPr lang="en-US" altLang="en-US" sz="1867" dirty="0">
                <a:solidFill>
                  <a:srgbClr val="17375E"/>
                </a:solidFill>
                <a:effectLst>
                  <a:outerShdw blurRad="38100" dist="38100" dir="2700000" algn="tl">
                    <a:srgbClr val="C0C0C0"/>
                  </a:outerShdw>
                </a:effectLst>
              </a:rPr>
              <a:t> de </a:t>
            </a:r>
            <a:r>
              <a:rPr lang="en-US" altLang="en-US" sz="1867" dirty="0" err="1">
                <a:solidFill>
                  <a:srgbClr val="17375E"/>
                </a:solidFill>
                <a:effectLst>
                  <a:outerShdw blurRad="38100" dist="38100" dir="2700000" algn="tl">
                    <a:srgbClr val="C0C0C0"/>
                  </a:outerShdw>
                </a:effectLst>
              </a:rPr>
              <a:t>analiz</a:t>
            </a:r>
            <a:r>
              <a:rPr lang="ro-RO" altLang="en-US" sz="1867" dirty="0">
                <a:solidFill>
                  <a:srgbClr val="17375E"/>
                </a:solidFill>
                <a:effectLst>
                  <a:outerShdw blurRad="38100" dist="38100" dir="2700000" algn="tl">
                    <a:srgbClr val="C0C0C0"/>
                  </a:outerShdw>
                </a:effectLst>
              </a:rPr>
              <a:t>ă</a:t>
            </a:r>
            <a:r>
              <a:rPr lang="en-US" altLang="en-US" sz="1867" dirty="0">
                <a:solidFill>
                  <a:srgbClr val="17375E"/>
                </a:solidFill>
                <a:effectLst>
                  <a:outerShdw blurRad="38100" dist="38100" dir="2700000" algn="tl">
                    <a:srgbClr val="C0C0C0"/>
                  </a:outerShdw>
                </a:effectLst>
              </a:rPr>
              <a:t> a </a:t>
            </a:r>
            <a:r>
              <a:rPr lang="en-US" altLang="en-US" sz="1867" dirty="0" err="1">
                <a:solidFill>
                  <a:srgbClr val="17375E"/>
                </a:solidFill>
                <a:effectLst>
                  <a:outerShdw blurRad="38100" dist="38100" dir="2700000" algn="tl">
                    <a:srgbClr val="C0C0C0"/>
                  </a:outerShdw>
                </a:effectLst>
              </a:rPr>
              <a:t>apei</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pentru</a:t>
            </a:r>
            <a:r>
              <a:rPr lang="en-US" altLang="en-US" sz="1867" dirty="0">
                <a:solidFill>
                  <a:srgbClr val="17375E"/>
                </a:solidFill>
                <a:effectLst>
                  <a:outerShdw blurRad="38100" dist="38100" dir="2700000" algn="tl">
                    <a:srgbClr val="C0C0C0"/>
                  </a:outerShdw>
                </a:effectLst>
              </a:rPr>
              <a:t> o </a:t>
            </a:r>
            <a:r>
              <a:rPr lang="en-US" altLang="en-US" sz="1867" dirty="0" err="1">
                <a:solidFill>
                  <a:srgbClr val="17375E"/>
                </a:solidFill>
                <a:effectLst>
                  <a:outerShdw blurRad="38100" dist="38100" dir="2700000" algn="tl">
                    <a:srgbClr val="C0C0C0"/>
                  </a:outerShdw>
                </a:effectLst>
              </a:rPr>
              <a:t>mai</a:t>
            </a:r>
            <a:r>
              <a:rPr lang="en-US" altLang="en-US" sz="1867" dirty="0">
                <a:solidFill>
                  <a:srgbClr val="17375E"/>
                </a:solidFill>
                <a:effectLst>
                  <a:outerShdw blurRad="38100" dist="38100" dir="2700000" algn="tl">
                    <a:srgbClr val="C0C0C0"/>
                  </a:outerShdw>
                </a:effectLst>
              </a:rPr>
              <a:t> bun</a:t>
            </a:r>
            <a:r>
              <a:rPr lang="ro-RO" altLang="en-US" sz="1867" dirty="0">
                <a:solidFill>
                  <a:srgbClr val="17375E"/>
                </a:solidFill>
                <a:effectLst>
                  <a:outerShdw blurRad="38100" dist="38100" dir="2700000" algn="tl">
                    <a:srgbClr val="C0C0C0"/>
                  </a:outerShdw>
                </a:effectLst>
              </a:rPr>
              <a:t>ă</a:t>
            </a:r>
            <a:r>
              <a:rPr lang="en-US" altLang="en-US" sz="1867" dirty="0">
                <a:solidFill>
                  <a:srgbClr val="17375E"/>
                </a:solidFill>
                <a:effectLst>
                  <a:outerShdw blurRad="38100" dist="38100" dir="2700000" algn="tl">
                    <a:srgbClr val="C0C0C0"/>
                  </a:outerShdw>
                </a:effectLst>
              </a:rPr>
              <a:t> </a:t>
            </a:r>
            <a:r>
              <a:rPr lang="en-US" altLang="en-US" sz="1867" dirty="0" err="1">
                <a:solidFill>
                  <a:srgbClr val="17375E"/>
                </a:solidFill>
                <a:effectLst>
                  <a:outerShdw blurRad="38100" dist="38100" dir="2700000" algn="tl">
                    <a:srgbClr val="C0C0C0"/>
                  </a:outerShdw>
                </a:effectLst>
              </a:rPr>
              <a:t>comunicare</a:t>
            </a:r>
            <a:r>
              <a:rPr lang="en-US" altLang="en-US" sz="1867" dirty="0">
                <a:solidFill>
                  <a:srgbClr val="17375E"/>
                </a:solidFill>
                <a:effectLst>
                  <a:outerShdw blurRad="38100" dist="38100" dir="2700000" algn="tl">
                    <a:srgbClr val="C0C0C0"/>
                  </a:outerShdw>
                </a:effectLst>
              </a:rPr>
              <a:t> cu </a:t>
            </a:r>
            <a:r>
              <a:rPr lang="en-US" altLang="en-US" sz="1867" dirty="0" err="1">
                <a:solidFill>
                  <a:srgbClr val="17375E"/>
                </a:solidFill>
                <a:effectLst>
                  <a:outerShdw blurRad="38100" dist="38100" dir="2700000" algn="tl">
                    <a:srgbClr val="C0C0C0"/>
                  </a:outerShdw>
                </a:effectLst>
              </a:rPr>
              <a:t>clien</a:t>
            </a:r>
            <a:r>
              <a:rPr lang="ro-RO" altLang="en-US" sz="1867" dirty="0">
                <a:solidFill>
                  <a:srgbClr val="17375E"/>
                </a:solidFill>
                <a:effectLst>
                  <a:outerShdw blurRad="38100" dist="38100" dir="2700000" algn="tl">
                    <a:srgbClr val="C0C0C0"/>
                  </a:outerShdw>
                </a:effectLst>
              </a:rPr>
              <a:t>ț</a:t>
            </a:r>
            <a:r>
              <a:rPr lang="en-US" altLang="en-US" sz="1867" dirty="0">
                <a:solidFill>
                  <a:srgbClr val="17375E"/>
                </a:solidFill>
                <a:effectLst>
                  <a:outerShdw blurRad="38100" dist="38100" dir="2700000" algn="tl">
                    <a:srgbClr val="C0C0C0"/>
                  </a:outerShdw>
                </a:effectLst>
              </a:rPr>
              <a:t>ii. </a:t>
            </a:r>
            <a:endParaRPr lang="ro-RO" altLang="en-US" sz="1867" dirty="0">
              <a:solidFill>
                <a:srgbClr val="17375E"/>
              </a:solidFill>
              <a:effectLst>
                <a:outerShdw blurRad="38100" dist="38100" dir="2700000" algn="tl">
                  <a:srgbClr val="C0C0C0"/>
                </a:outerShdw>
              </a:effectLst>
            </a:endParaRPr>
          </a:p>
        </p:txBody>
      </p:sp>
      <p:sp>
        <p:nvSpPr>
          <p:cNvPr id="5" name="Content Placeholder 2"/>
          <p:cNvSpPr txBox="1">
            <a:spLocks/>
          </p:cNvSpPr>
          <p:nvPr/>
        </p:nvSpPr>
        <p:spPr bwMode="auto">
          <a:xfrm>
            <a:off x="298878" y="2831977"/>
            <a:ext cx="11582400" cy="3822823"/>
          </a:xfrm>
          <a:prstGeom prst="rect">
            <a:avLst/>
          </a:prstGeom>
          <a:noFill/>
          <a:ln w="9525">
            <a:noFill/>
            <a:miter lim="800000"/>
            <a:headEnd/>
            <a:tailEnd/>
          </a:ln>
        </p:spPr>
        <p:txBody>
          <a:bodyPr numCol="2"/>
          <a:lstStyle/>
          <a:p>
            <a:pPr marL="457189" indent="-457189" defTabSz="609585">
              <a:spcBef>
                <a:spcPct val="20000"/>
              </a:spcBef>
              <a:defRPr/>
            </a:pPr>
            <a:r>
              <a:rPr lang="ro-RO" sz="2133" b="1" dirty="0">
                <a:solidFill>
                  <a:schemeClr val="tx2">
                    <a:lumMod val="75000"/>
                  </a:schemeClr>
                </a:solidFill>
                <a:latin typeface="Calibri"/>
                <a:ea typeface="ＭＳ Ｐゴシック" charset="-128"/>
                <a:cs typeface="Calibri"/>
              </a:rPr>
              <a:t>SOLUTII INFORMATICE </a:t>
            </a:r>
          </a:p>
          <a:p>
            <a:pPr marL="457189" indent="-457189" defTabSz="609585">
              <a:spcBef>
                <a:spcPct val="20000"/>
              </a:spcBef>
              <a:buFont typeface="Arial" pitchFamily="34" charset="0"/>
              <a:buChar char="•"/>
              <a:defRPr/>
            </a:pPr>
            <a:r>
              <a:rPr lang="ro-RO" sz="1867" dirty="0">
                <a:solidFill>
                  <a:schemeClr val="tx2">
                    <a:lumMod val="75000"/>
                  </a:schemeClr>
                </a:solidFill>
                <a:latin typeface="Calibri"/>
                <a:ea typeface="ＭＳ Ｐゴシック" charset="-128"/>
                <a:cs typeface="Calibri"/>
              </a:rPr>
              <a:t>ERP: modulul Relaţii cu clienţii</a:t>
            </a:r>
          </a:p>
          <a:p>
            <a:pPr marL="990575" lvl="1" indent="-380990"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Introducere Solicitări (vizualizare informaţii despre clienţi)</a:t>
            </a:r>
          </a:p>
          <a:p>
            <a:pPr marL="990575" lvl="1" indent="-380990"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Modul SMS </a:t>
            </a: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Evidenţă telefoane clienţi</a:t>
            </a: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SITE </a:t>
            </a:r>
            <a:r>
              <a:rPr lang="en-US" sz="1867" dirty="0">
                <a:solidFill>
                  <a:schemeClr val="tx2">
                    <a:lumMod val="75000"/>
                  </a:schemeClr>
                </a:solidFill>
                <a:latin typeface="Calibri"/>
                <a:ea typeface="ＭＳ Ｐゴシック" charset="-128"/>
                <a:cs typeface="Calibri"/>
              </a:rPr>
              <a:t>ApaVital</a:t>
            </a:r>
            <a:r>
              <a:rPr lang="ro-RO" sz="1867" dirty="0">
                <a:solidFill>
                  <a:schemeClr val="tx2">
                    <a:lumMod val="75000"/>
                  </a:schemeClr>
                </a:solidFill>
                <a:latin typeface="Calibri"/>
                <a:ea typeface="ＭＳ Ｐゴシック" charset="-128"/>
                <a:cs typeface="Calibri"/>
              </a:rPr>
              <a:t> (</a:t>
            </a:r>
            <a:r>
              <a:rPr lang="ro-RO" sz="1867" dirty="0" err="1">
                <a:solidFill>
                  <a:schemeClr val="tx2">
                    <a:lumMod val="75000"/>
                  </a:schemeClr>
                </a:solidFill>
                <a:latin typeface="Calibri"/>
                <a:ea typeface="ＭＳ Ｐゴシック" charset="-128"/>
                <a:cs typeface="Calibri"/>
                <a:hlinkClick r:id="rId3"/>
              </a:rPr>
              <a:t>www.a</a:t>
            </a:r>
            <a:r>
              <a:rPr lang="en-US" sz="1867" dirty="0">
                <a:solidFill>
                  <a:schemeClr val="tx2">
                    <a:lumMod val="75000"/>
                  </a:schemeClr>
                </a:solidFill>
                <a:latin typeface="Calibri"/>
                <a:ea typeface="ＭＳ Ｐゴシック" charset="-128"/>
                <a:cs typeface="Calibri"/>
                <a:hlinkClick r:id="rId3"/>
              </a:rPr>
              <a:t>pa</a:t>
            </a:r>
            <a:r>
              <a:rPr lang="ro-RO" sz="1867" dirty="0">
                <a:solidFill>
                  <a:schemeClr val="tx2">
                    <a:lumMod val="75000"/>
                  </a:schemeClr>
                </a:solidFill>
                <a:latin typeface="Calibri"/>
                <a:ea typeface="ＭＳ Ｐゴシック" charset="-128"/>
                <a:cs typeface="Calibri"/>
                <a:hlinkClick r:id="rId3"/>
              </a:rPr>
              <a:t>v</a:t>
            </a:r>
            <a:r>
              <a:rPr lang="en-US" sz="1867" dirty="0" err="1">
                <a:solidFill>
                  <a:schemeClr val="tx2">
                    <a:lumMod val="75000"/>
                  </a:schemeClr>
                </a:solidFill>
                <a:latin typeface="Calibri"/>
                <a:ea typeface="ＭＳ Ｐゴシック" charset="-128"/>
                <a:cs typeface="Calibri"/>
                <a:hlinkClick r:id="rId3"/>
              </a:rPr>
              <a:t>ital</a:t>
            </a:r>
            <a:r>
              <a:rPr lang="ro-RO" sz="1867" dirty="0">
                <a:solidFill>
                  <a:schemeClr val="tx2">
                    <a:lumMod val="75000"/>
                  </a:schemeClr>
                </a:solidFill>
                <a:latin typeface="Calibri"/>
                <a:ea typeface="ＭＳ Ｐゴシック" charset="-128"/>
                <a:cs typeface="Calibri"/>
                <a:hlinkClick r:id="rId3"/>
              </a:rPr>
              <a:t>.ro</a:t>
            </a:r>
            <a:r>
              <a:rPr lang="ro-RO" sz="1867" dirty="0">
                <a:solidFill>
                  <a:schemeClr val="tx2">
                    <a:lumMod val="75000"/>
                  </a:schemeClr>
                </a:solidFill>
                <a:latin typeface="Calibri"/>
                <a:ea typeface="ＭＳ Ｐゴシック" charset="-128"/>
                <a:cs typeface="Calibri"/>
              </a:rPr>
              <a:t>) </a:t>
            </a: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Intranet (</a:t>
            </a:r>
            <a:r>
              <a:rPr lang="en-US" sz="1867" dirty="0">
                <a:solidFill>
                  <a:schemeClr val="tx2">
                    <a:lumMod val="75000"/>
                  </a:schemeClr>
                </a:solidFill>
                <a:latin typeface="Calibri"/>
                <a:ea typeface="ＭＳ Ｐゴシック" charset="-128"/>
                <a:cs typeface="Calibri"/>
              </a:rPr>
              <a:t>ApaVital</a:t>
            </a:r>
            <a:r>
              <a:rPr lang="ro-RO" sz="1867" dirty="0">
                <a:solidFill>
                  <a:schemeClr val="tx2">
                    <a:lumMod val="75000"/>
                  </a:schemeClr>
                </a:solidFill>
                <a:latin typeface="Calibri"/>
                <a:ea typeface="ＭＳ Ｐゴシック" charset="-128"/>
                <a:cs typeface="Calibri"/>
              </a:rPr>
              <a:t> în presă etc.)</a:t>
            </a:r>
          </a:p>
          <a:p>
            <a:pPr marL="990575" lvl="1" indent="-380990"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Microsoft Office (răspunsuri petiţii, grafice, diverse liste, materiale de prezentare etc.)</a:t>
            </a:r>
            <a:endParaRPr lang="en-US" sz="1867" dirty="0">
              <a:solidFill>
                <a:schemeClr val="tx2">
                  <a:lumMod val="75000"/>
                </a:schemeClr>
              </a:solidFill>
              <a:latin typeface="Calibri"/>
              <a:ea typeface="ＭＳ Ｐゴシック" charset="-128"/>
              <a:cs typeface="Calibri"/>
            </a:endParaRP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Soft industrial de control al sistemelor în staţiile de tratare, pompare şi epurare</a:t>
            </a: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Soft de proiectare şi actualizare a informaţiilor GIS</a:t>
            </a: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Soft de devize, de execuţie şi control al proiectelor</a:t>
            </a: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Soft BI</a:t>
            </a: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Registratura electronica</a:t>
            </a: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Aplicaţii specifice relaţiilor cu instituţiile statului (ITM, Finanţe etc.)</a:t>
            </a:r>
          </a:p>
          <a:p>
            <a:pPr marL="457189" indent="-457189" defTabSz="609585">
              <a:spcBef>
                <a:spcPct val="20000"/>
              </a:spcBef>
              <a:buFont typeface="Arial" charset="0"/>
              <a:buChar char="•"/>
              <a:defRPr/>
            </a:pPr>
            <a:r>
              <a:rPr lang="ro-RO" sz="1867" dirty="0">
                <a:solidFill>
                  <a:schemeClr val="tx2">
                    <a:lumMod val="75000"/>
                  </a:schemeClr>
                </a:solidFill>
                <a:latin typeface="Calibri"/>
                <a:ea typeface="ＭＳ Ｐゴシック" charset="-128"/>
                <a:cs typeface="Calibri"/>
              </a:rPr>
              <a:t>Alte aplicaţii</a:t>
            </a:r>
          </a:p>
          <a:p>
            <a:pPr marL="457189" indent="-457189" defTabSz="609585">
              <a:spcBef>
                <a:spcPct val="20000"/>
              </a:spcBef>
              <a:buFont typeface="Arial" charset="0"/>
              <a:buChar char="•"/>
              <a:defRPr/>
            </a:pPr>
            <a:endParaRPr lang="ro-RO" sz="1867" dirty="0">
              <a:solidFill>
                <a:srgbClr val="595959"/>
              </a:solidFill>
              <a:latin typeface="Calibri"/>
              <a:ea typeface="ＭＳ Ｐゴシック" charset="-128"/>
              <a:cs typeface="Calibri"/>
            </a:endParaRPr>
          </a:p>
        </p:txBody>
      </p:sp>
    </p:spTree>
    <p:extLst>
      <p:ext uri="{BB962C8B-B14F-4D97-AF65-F5344CB8AC3E}">
        <p14:creationId xmlns:p14="http://schemas.microsoft.com/office/powerpoint/2010/main" val="2364856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8" name="TextBox 7"/>
          <p:cNvSpPr txBox="1"/>
          <p:nvPr/>
        </p:nvSpPr>
        <p:spPr>
          <a:xfrm>
            <a:off x="397636" y="1215673"/>
            <a:ext cx="11383708" cy="5355312"/>
          </a:xfrm>
          <a:prstGeom prst="rect">
            <a:avLst/>
          </a:prstGeom>
          <a:noFill/>
        </p:spPr>
        <p:txBody>
          <a:bodyPr wrap="square" rtlCol="0">
            <a:spAutoFit/>
          </a:bodyPr>
          <a:lstStyle/>
          <a:p>
            <a:pPr marL="285750" indent="-285750">
              <a:buFont typeface="Arial" panose="020B0604020202020204" pitchFamily="34" charset="0"/>
              <a:buChar char="•"/>
            </a:pPr>
            <a:endParaRPr lang="en-GB" dirty="0">
              <a:solidFill>
                <a:prstClr val="black"/>
              </a:solidFill>
              <a:latin typeface="Calibri" panose="020F0502020204030204"/>
            </a:endParaRPr>
          </a:p>
          <a:p>
            <a:pPr marL="285750" indent="-285750">
              <a:buFont typeface="Arial" panose="020B0604020202020204" pitchFamily="34" charset="0"/>
              <a:buChar char="•"/>
            </a:pPr>
            <a:r>
              <a:rPr lang="ro-RO" dirty="0"/>
              <a:t>În decursul ultim</a:t>
            </a:r>
            <a:r>
              <a:rPr lang="en-GB" dirty="0" err="1"/>
              <a:t>elor</a:t>
            </a:r>
            <a:r>
              <a:rPr lang="en-GB" dirty="0"/>
              <a:t> 2</a:t>
            </a:r>
            <a:r>
              <a:rPr lang="ro-RO" dirty="0"/>
              <a:t> </a:t>
            </a:r>
            <a:r>
              <a:rPr lang="ro-RO" dirty="0" err="1"/>
              <a:t>deceni</a:t>
            </a:r>
            <a:r>
              <a:rPr lang="en-GB" dirty="0" err="1"/>
              <a:t>i</a:t>
            </a:r>
            <a:r>
              <a:rPr lang="ro-RO" dirty="0"/>
              <a:t>, serviciile de alimentare cu apă și de canalizare (SAAC) din România au trecut printr-un </a:t>
            </a:r>
            <a:r>
              <a:rPr lang="ro-RO" b="1" dirty="0">
                <a:solidFill>
                  <a:srgbClr val="0070C0"/>
                </a:solidFill>
              </a:rPr>
              <a:t>proces de schimbare</a:t>
            </a:r>
            <a:r>
              <a:rPr lang="en-GB" dirty="0"/>
              <a:t>, </a:t>
            </a:r>
            <a:r>
              <a:rPr lang="ro-RO" dirty="0"/>
              <a:t>atât în ceea ce privește </a:t>
            </a:r>
            <a:r>
              <a:rPr lang="ro-RO" b="1" dirty="0">
                <a:solidFill>
                  <a:srgbClr val="0070C0"/>
                </a:solidFill>
              </a:rPr>
              <a:t>modul de guvernare</a:t>
            </a:r>
            <a:r>
              <a:rPr lang="ro-RO" dirty="0">
                <a:solidFill>
                  <a:srgbClr val="0070C0"/>
                </a:solidFill>
              </a:rPr>
              <a:t>, cât și </a:t>
            </a:r>
            <a:r>
              <a:rPr lang="ro-RO" b="1" dirty="0">
                <a:solidFill>
                  <a:srgbClr val="0070C0"/>
                </a:solidFill>
              </a:rPr>
              <a:t>infrastructura</a:t>
            </a:r>
            <a:r>
              <a:rPr lang="ro-RO" dirty="0">
                <a:solidFill>
                  <a:srgbClr val="0070C0"/>
                </a:solidFill>
              </a:rPr>
              <a:t>.</a:t>
            </a:r>
            <a:endParaRPr lang="en-US" dirty="0">
              <a:solidFill>
                <a:srgbClr val="0070C0"/>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o-RO" dirty="0"/>
              <a:t>Înainte de 1990, SAAC din România funcționau ca </a:t>
            </a:r>
            <a:r>
              <a:rPr lang="ro-RO" b="1" dirty="0">
                <a:solidFill>
                  <a:srgbClr val="0070C0"/>
                </a:solidFill>
              </a:rPr>
              <a:t>servicii publice la nivel </a:t>
            </a:r>
            <a:r>
              <a:rPr lang="en-GB" b="1" dirty="0">
                <a:solidFill>
                  <a:srgbClr val="0070C0"/>
                </a:solidFill>
              </a:rPr>
              <a:t>local/</a:t>
            </a:r>
            <a:r>
              <a:rPr lang="ro-RO" b="1" dirty="0">
                <a:solidFill>
                  <a:srgbClr val="0070C0"/>
                </a:solidFill>
              </a:rPr>
              <a:t>județean</a:t>
            </a:r>
            <a:r>
              <a:rPr lang="ro-RO" dirty="0"/>
              <a:t>, fără ca nici o autoritate centrală sau vreun minister să le coordoneze activitățile. Consiliile </a:t>
            </a:r>
            <a:r>
              <a:rPr lang="en-GB" dirty="0"/>
              <a:t>locale / </a:t>
            </a:r>
            <a:r>
              <a:rPr lang="ro-RO" dirty="0"/>
              <a:t>județene dețineau infrastructura, iar serviciile publice (apă și canalizare, salubritate, energie, încălzire) erau furnizate de companii publice</a:t>
            </a:r>
            <a:r>
              <a:rPr lang="en-GB" dirty="0"/>
              <a:t> (</a:t>
            </a:r>
            <a:r>
              <a:rPr lang="en-GB" dirty="0" err="1"/>
              <a:t>regii</a:t>
            </a:r>
            <a:r>
              <a:rPr lang="en-GB" dirty="0"/>
              <a:t>)</a:t>
            </a:r>
            <a:r>
              <a:rPr lang="ro-RO" dirty="0"/>
              <a: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o-RO" dirty="0"/>
              <a:t>După 1991, organizarea SAAC s-a schimbat, </a:t>
            </a:r>
            <a:r>
              <a:rPr lang="ro-RO" b="1" dirty="0">
                <a:solidFill>
                  <a:srgbClr val="0070C0"/>
                </a:solidFill>
              </a:rPr>
              <a:t>România s-a reîntors la principiul autonomiei locale</a:t>
            </a:r>
            <a:r>
              <a:rPr lang="ro-RO" dirty="0"/>
              <a:t>, iar </a:t>
            </a:r>
            <a:r>
              <a:rPr lang="ro-RO" b="1" dirty="0">
                <a:solidFill>
                  <a:srgbClr val="0070C0"/>
                </a:solidFill>
              </a:rPr>
              <a:t>responsabilitățile majore au fost transferate comunităților locale </a:t>
            </a:r>
            <a:r>
              <a:rPr lang="ro-RO" dirty="0"/>
              <a:t>(municipalități, orașe și comune). Pentru a sprijini autonomia consiliilor locale în gestionarea serviciilor publice, cadrul legislativ a fost de asemenea ajustat.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o-RO" dirty="0"/>
              <a:t>Pentru a depăși limitările unei structuri sectoriale fragmentate, principalul factor al reformei sectorului apei în ultimul deceniu s-a concentrat în mod constant asupra </a:t>
            </a:r>
            <a:r>
              <a:rPr lang="ro-RO" b="1" dirty="0">
                <a:solidFill>
                  <a:srgbClr val="0070C0"/>
                </a:solidFill>
              </a:rPr>
              <a:t>creșterii gradului și consolidării teritoriale a operațiunilor </a:t>
            </a:r>
            <a:r>
              <a:rPr lang="ro-RO" b="1" u="sng" dirty="0">
                <a:solidFill>
                  <a:srgbClr val="0070C0"/>
                </a:solidFill>
              </a:rPr>
              <a:t>printr-un proces de regionalizare</a:t>
            </a:r>
            <a:r>
              <a:rPr lang="ro-RO" dirty="0"/>
              <a:t>, prin </a:t>
            </a:r>
            <a:r>
              <a:rPr lang="ro-RO" b="1" dirty="0">
                <a:solidFill>
                  <a:srgbClr val="0070C0"/>
                </a:solidFill>
              </a:rPr>
              <a:t>transformarea utilităților în întreprinderi publice autonome </a:t>
            </a:r>
            <a:r>
              <a:rPr lang="ro-RO" dirty="0"/>
              <a:t>(în conformitate cu dreptul comercial) cu </a:t>
            </a:r>
            <a:r>
              <a:rPr lang="ro-RO" b="1" dirty="0"/>
              <a:t>performanțe operaționale îmbunătățite</a:t>
            </a:r>
            <a:r>
              <a:rPr lang="ro-RO" dirty="0"/>
              <a:t>, eficiență mai mare, </a:t>
            </a:r>
            <a:r>
              <a:rPr lang="ro-RO" b="1" u="sng" dirty="0">
                <a:solidFill>
                  <a:schemeClr val="accent1"/>
                </a:solidFill>
              </a:rPr>
              <a:t>posibilitate de recuperare a costurilor</a:t>
            </a:r>
            <a:r>
              <a:rPr lang="ro-RO" dirty="0"/>
              <a:t> și, nu în ultimul rând, </a:t>
            </a:r>
            <a:r>
              <a:rPr lang="ro-RO" b="1" u="sng" dirty="0" err="1">
                <a:solidFill>
                  <a:srgbClr val="00B050"/>
                </a:solidFill>
              </a:rPr>
              <a:t>bancabilitate</a:t>
            </a:r>
            <a:r>
              <a:rPr lang="ro-RO" b="1" u="sng" dirty="0">
                <a:solidFill>
                  <a:srgbClr val="00B050"/>
                </a:solidFill>
              </a:rPr>
              <a:t>.</a:t>
            </a:r>
            <a:endParaRPr lang="en-US" b="1" u="sng" dirty="0">
              <a:solidFill>
                <a:srgbClr val="00B050"/>
              </a:solidFill>
            </a:endParaRPr>
          </a:p>
        </p:txBody>
      </p:sp>
    </p:spTree>
    <p:extLst>
      <p:ext uri="{BB962C8B-B14F-4D97-AF65-F5344CB8AC3E}">
        <p14:creationId xmlns:p14="http://schemas.microsoft.com/office/powerpoint/2010/main" val="126870373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828" y="-17754"/>
            <a:ext cx="7401026" cy="6875753"/>
          </a:xfrm>
        </p:spPr>
        <p:txBody>
          <a:bodyPr>
            <a:noAutofit/>
          </a:bodyPr>
          <a:lstStyle/>
          <a:p>
            <a:pPr eaLnBrk="1" hangingPunct="1">
              <a:buFont typeface="Arial" panose="020B0604020202020204" pitchFamily="34" charset="0"/>
              <a:buBlip>
                <a:blip r:embed="rId3"/>
              </a:buBlip>
              <a:defRPr/>
            </a:pPr>
            <a:endParaRPr lang="en-US" altLang="en-US" sz="2000" b="1" dirty="0">
              <a:solidFill>
                <a:srgbClr val="17375E"/>
              </a:solidFill>
              <a:effectLst>
                <a:outerShdw blurRad="38100" dist="38100" dir="2700000" algn="tl">
                  <a:srgbClr val="C0C0C0"/>
                </a:outerShdw>
              </a:effectLst>
            </a:endParaRPr>
          </a:p>
          <a:p>
            <a:pPr eaLnBrk="1" hangingPunct="1">
              <a:buFont typeface="Arial" panose="020B0604020202020204" pitchFamily="34" charset="0"/>
              <a:buBlip>
                <a:blip r:embed="rId3"/>
              </a:buBlip>
              <a:defRPr/>
            </a:pPr>
            <a:endParaRPr lang="en-US" altLang="en-US" sz="2000" b="1" dirty="0">
              <a:solidFill>
                <a:srgbClr val="17375E"/>
              </a:solidFill>
              <a:effectLst>
                <a:outerShdw blurRad="38100" dist="38100" dir="2700000" algn="tl">
                  <a:srgbClr val="C0C0C0"/>
                </a:outerShdw>
              </a:effectLst>
            </a:endParaRPr>
          </a:p>
          <a:p>
            <a:pPr eaLnBrk="1" hangingPunct="1">
              <a:buFont typeface="Arial" panose="020B0604020202020204" pitchFamily="34" charset="0"/>
              <a:buBlip>
                <a:blip r:embed="rId3"/>
              </a:buBlip>
              <a:defRPr/>
            </a:pPr>
            <a:r>
              <a:rPr lang="ro-RO" altLang="en-US" sz="2000" b="1" dirty="0">
                <a:solidFill>
                  <a:srgbClr val="17375E"/>
                </a:solidFill>
                <a:effectLst>
                  <a:outerShdw blurRad="38100" dist="38100" dir="2700000" algn="tl">
                    <a:srgbClr val="C0C0C0"/>
                  </a:outerShdw>
                </a:effectLst>
              </a:rPr>
              <a:t>ISO 9001:2015 – Sistem de Management al Calităţii</a:t>
            </a:r>
          </a:p>
          <a:p>
            <a:pPr eaLnBrk="1" hangingPunct="1">
              <a:buFont typeface="Arial" panose="020B0604020202020204" pitchFamily="34" charset="0"/>
              <a:buBlip>
                <a:blip r:embed="rId3"/>
              </a:buBlip>
              <a:defRPr/>
            </a:pPr>
            <a:r>
              <a:rPr lang="ro-RO" altLang="en-US" sz="2000" b="1" dirty="0">
                <a:solidFill>
                  <a:srgbClr val="17375E"/>
                </a:solidFill>
                <a:effectLst>
                  <a:outerShdw blurRad="38100" dist="38100" dir="2700000" algn="tl">
                    <a:srgbClr val="C0C0C0"/>
                  </a:outerShdw>
                </a:effectLst>
              </a:rPr>
              <a:t>ISO 14001:2015 – Sistem de Management de Mediu</a:t>
            </a:r>
          </a:p>
          <a:p>
            <a:pPr eaLnBrk="1" hangingPunct="1">
              <a:buFont typeface="Arial" panose="020B0604020202020204" pitchFamily="34" charset="0"/>
              <a:buBlip>
                <a:blip r:embed="rId3"/>
              </a:buBlip>
              <a:defRPr/>
            </a:pPr>
            <a:r>
              <a:rPr lang="ro-RO" altLang="en-US" sz="2000" b="1" dirty="0">
                <a:solidFill>
                  <a:srgbClr val="17375E"/>
                </a:solidFill>
                <a:effectLst>
                  <a:outerShdw blurRad="38100" dist="38100" dir="2700000" algn="tl">
                    <a:srgbClr val="C0C0C0"/>
                  </a:outerShdw>
                </a:effectLst>
              </a:rPr>
              <a:t>OHSAS 18001:2007 – Sistem de Management</a:t>
            </a:r>
          </a:p>
          <a:p>
            <a:pPr eaLnBrk="1" hangingPunct="1">
              <a:buFont typeface="Arial" panose="020B0604020202020204" pitchFamily="34" charset="0"/>
              <a:buNone/>
              <a:defRPr/>
            </a:pPr>
            <a:r>
              <a:rPr lang="en-US" altLang="en-US" sz="2000" b="1" dirty="0">
                <a:solidFill>
                  <a:srgbClr val="17375E"/>
                </a:solidFill>
                <a:effectLst>
                  <a:outerShdw blurRad="38100" dist="38100" dir="2700000" algn="tl">
                    <a:srgbClr val="C0C0C0"/>
                  </a:outerShdw>
                </a:effectLst>
              </a:rPr>
              <a:t>	</a:t>
            </a:r>
            <a:r>
              <a:rPr lang="ro-RO" altLang="en-US" sz="2000" b="1" dirty="0">
                <a:solidFill>
                  <a:srgbClr val="17375E"/>
                </a:solidFill>
                <a:effectLst>
                  <a:outerShdw blurRad="38100" dist="38100" dir="2700000" algn="tl">
                    <a:srgbClr val="C0C0C0"/>
                  </a:outerShdw>
                </a:effectLst>
              </a:rPr>
              <a:t>al Sănătății și Securității Ocupaționale</a:t>
            </a:r>
            <a:r>
              <a:rPr lang="en-US" altLang="en-US" sz="2000" b="1" dirty="0">
                <a:solidFill>
                  <a:srgbClr val="17375E"/>
                </a:solidFill>
                <a:effectLst>
                  <a:outerShdw blurRad="38100" dist="38100" dir="2700000" algn="tl">
                    <a:srgbClr val="C0C0C0"/>
                  </a:outerShdw>
                </a:effectLst>
              </a:rPr>
              <a:t> </a:t>
            </a:r>
            <a:endParaRPr lang="ro-RO" altLang="en-US" sz="2000" b="1" dirty="0">
              <a:solidFill>
                <a:srgbClr val="17375E"/>
              </a:solidFill>
              <a:effectLst>
                <a:outerShdw blurRad="38100" dist="38100" dir="2700000" algn="tl">
                  <a:srgbClr val="C0C0C0"/>
                </a:outerShdw>
              </a:effectLst>
            </a:endParaRPr>
          </a:p>
          <a:p>
            <a:pPr eaLnBrk="1" hangingPunct="1">
              <a:buFont typeface="Arial" panose="020B0604020202020204" pitchFamily="34" charset="0"/>
              <a:buBlip>
                <a:blip r:embed="rId3"/>
              </a:buBlip>
              <a:defRPr/>
            </a:pPr>
            <a:r>
              <a:rPr lang="ro-RO" altLang="en-US" sz="2000" b="1" dirty="0">
                <a:solidFill>
                  <a:srgbClr val="17375E"/>
                </a:solidFill>
                <a:effectLst>
                  <a:outerShdw blurRad="38100" dist="38100" dir="2700000" algn="tl">
                    <a:srgbClr val="C0C0C0"/>
                  </a:outerShdw>
                </a:effectLst>
              </a:rPr>
              <a:t>ISO EC 27001:2013 – Sistem de Management</a:t>
            </a:r>
          </a:p>
          <a:p>
            <a:pPr eaLnBrk="1" hangingPunct="1">
              <a:buFont typeface="Arial" panose="020B0604020202020204" pitchFamily="34" charset="0"/>
              <a:buNone/>
              <a:defRPr/>
            </a:pPr>
            <a:r>
              <a:rPr lang="en-US" altLang="en-US" sz="2000" b="1" dirty="0">
                <a:solidFill>
                  <a:srgbClr val="17375E"/>
                </a:solidFill>
                <a:effectLst>
                  <a:outerShdw blurRad="38100" dist="38100" dir="2700000" algn="tl">
                    <a:srgbClr val="C0C0C0"/>
                  </a:outerShdw>
                </a:effectLst>
              </a:rPr>
              <a:t>	</a:t>
            </a:r>
            <a:r>
              <a:rPr lang="ro-RO" altLang="en-US" sz="2000" b="1" dirty="0">
                <a:solidFill>
                  <a:srgbClr val="17375E"/>
                </a:solidFill>
                <a:effectLst>
                  <a:outerShdw blurRad="38100" dist="38100" dir="2700000" algn="tl">
                    <a:srgbClr val="C0C0C0"/>
                  </a:outerShdw>
                </a:effectLst>
              </a:rPr>
              <a:t>al Securității Informațiilor</a:t>
            </a:r>
          </a:p>
          <a:p>
            <a:pPr eaLnBrk="1" hangingPunct="1">
              <a:buFont typeface="Arial" panose="020B0604020202020204" pitchFamily="34" charset="0"/>
              <a:buBlip>
                <a:blip r:embed="rId3"/>
              </a:buBlip>
              <a:defRPr/>
            </a:pPr>
            <a:r>
              <a:rPr lang="ro-RO" altLang="en-US" sz="2000" b="1" dirty="0">
                <a:solidFill>
                  <a:srgbClr val="17375E"/>
                </a:solidFill>
                <a:effectLst>
                  <a:outerShdw blurRad="38100" dist="38100" dir="2700000" algn="tl">
                    <a:srgbClr val="C0C0C0"/>
                  </a:outerShdw>
                </a:effectLst>
              </a:rPr>
              <a:t>ISO EC 22000:2005 Sistem de Management</a:t>
            </a:r>
          </a:p>
          <a:p>
            <a:pPr eaLnBrk="1" hangingPunct="1">
              <a:buFont typeface="Arial" panose="020B0604020202020204" pitchFamily="34" charset="0"/>
              <a:buNone/>
              <a:defRPr/>
            </a:pPr>
            <a:r>
              <a:rPr lang="en-US" altLang="en-US" sz="2000" b="1" dirty="0">
                <a:solidFill>
                  <a:srgbClr val="17375E"/>
                </a:solidFill>
                <a:effectLst>
                  <a:outerShdw blurRad="38100" dist="38100" dir="2700000" algn="tl">
                    <a:srgbClr val="C0C0C0"/>
                  </a:outerShdw>
                </a:effectLst>
              </a:rPr>
              <a:t>	</a:t>
            </a:r>
            <a:r>
              <a:rPr lang="ro-RO" altLang="en-US" sz="2000" b="1" dirty="0">
                <a:solidFill>
                  <a:srgbClr val="17375E"/>
                </a:solidFill>
                <a:effectLst>
                  <a:outerShdw blurRad="38100" dist="38100" dir="2700000" algn="tl">
                    <a:srgbClr val="C0C0C0"/>
                  </a:outerShdw>
                </a:effectLst>
              </a:rPr>
              <a:t>al Siguranţei Alimentului</a:t>
            </a:r>
          </a:p>
          <a:p>
            <a:pPr eaLnBrk="1" hangingPunct="1">
              <a:buFont typeface="Arial" panose="020B0604020202020204" pitchFamily="34" charset="0"/>
              <a:buBlip>
                <a:blip r:embed="rId3"/>
              </a:buBlip>
              <a:defRPr/>
            </a:pPr>
            <a:r>
              <a:rPr lang="ro-RO" altLang="en-US" sz="2000" b="1" dirty="0">
                <a:solidFill>
                  <a:srgbClr val="17375E"/>
                </a:solidFill>
                <a:effectLst>
                  <a:outerShdw blurRad="38100" dist="38100" dir="2700000" algn="tl">
                    <a:srgbClr val="C0C0C0"/>
                  </a:outerShdw>
                </a:effectLst>
              </a:rPr>
              <a:t>ISO 17025: 2005 – Sisteme de management a Laboratoarelor de Încercări</a:t>
            </a:r>
            <a:endParaRPr lang="en-US" altLang="en-US" sz="2000" b="1" dirty="0">
              <a:solidFill>
                <a:srgbClr val="17375E"/>
              </a:solidFill>
              <a:effectLst>
                <a:outerShdw blurRad="38100" dist="38100" dir="2700000" algn="tl">
                  <a:srgbClr val="C0C0C0"/>
                </a:outerShdw>
              </a:effectLst>
            </a:endParaRPr>
          </a:p>
          <a:p>
            <a:pPr eaLnBrk="1" hangingPunct="1">
              <a:buFont typeface="Arial" panose="020B0604020202020204" pitchFamily="34" charset="0"/>
              <a:buBlip>
                <a:blip r:embed="rId3"/>
              </a:buBlip>
              <a:defRPr/>
            </a:pPr>
            <a:r>
              <a:rPr lang="en-US" altLang="en-US" sz="2000" b="1" dirty="0">
                <a:solidFill>
                  <a:srgbClr val="17375E"/>
                </a:solidFill>
                <a:effectLst>
                  <a:outerShdw blurRad="38100" dist="38100" dir="2700000" algn="tl">
                    <a:srgbClr val="C0C0C0"/>
                  </a:outerShdw>
                </a:effectLst>
              </a:rPr>
              <a:t>SA 8000 – </a:t>
            </a:r>
            <a:r>
              <a:rPr lang="en-US" altLang="en-US" sz="2000" b="1" dirty="0" err="1">
                <a:solidFill>
                  <a:srgbClr val="17375E"/>
                </a:solidFill>
                <a:effectLst>
                  <a:outerShdw blurRad="38100" dist="38100" dir="2700000" algn="tl">
                    <a:srgbClr val="C0C0C0"/>
                  </a:outerShdw>
                </a:effectLst>
              </a:rPr>
              <a:t>Responsabilitate</a:t>
            </a:r>
            <a:r>
              <a:rPr lang="en-US" altLang="en-US" sz="2000" b="1" dirty="0">
                <a:solidFill>
                  <a:srgbClr val="17375E"/>
                </a:solidFill>
                <a:effectLst>
                  <a:outerShdw blurRad="38100" dist="38100" dir="2700000" algn="tl">
                    <a:srgbClr val="C0C0C0"/>
                  </a:outerShdw>
                </a:effectLst>
              </a:rPr>
              <a:t> </a:t>
            </a:r>
            <a:r>
              <a:rPr lang="en-US" altLang="en-US" sz="2000" b="1" dirty="0" err="1">
                <a:solidFill>
                  <a:srgbClr val="17375E"/>
                </a:solidFill>
                <a:effectLst>
                  <a:outerShdw blurRad="38100" dist="38100" dir="2700000" algn="tl">
                    <a:srgbClr val="C0C0C0"/>
                  </a:outerShdw>
                </a:effectLst>
              </a:rPr>
              <a:t>sociala</a:t>
            </a:r>
            <a:r>
              <a:rPr lang="en-US" altLang="en-US" sz="2000" b="1" dirty="0">
                <a:solidFill>
                  <a:srgbClr val="17375E"/>
                </a:solidFill>
                <a:effectLst>
                  <a:outerShdw blurRad="38100" dist="38100" dir="2700000" algn="tl">
                    <a:srgbClr val="C0C0C0"/>
                  </a:outerShdw>
                </a:effectLst>
              </a:rPr>
              <a:t> / ACVO</a:t>
            </a:r>
            <a:endParaRPr lang="ro-RO" altLang="en-US" sz="2000" b="1" dirty="0">
              <a:solidFill>
                <a:srgbClr val="17375E"/>
              </a:solidFill>
              <a:effectLst>
                <a:outerShdw blurRad="38100" dist="38100" dir="2700000" algn="tl">
                  <a:srgbClr val="C0C0C0"/>
                </a:outerShdw>
              </a:effectLst>
            </a:endParaRPr>
          </a:p>
          <a:p>
            <a:pPr marL="457189" lvl="1" indent="-457189" eaLnBrk="1" hangingPunct="1">
              <a:buNone/>
              <a:defRPr/>
            </a:pPr>
            <a:r>
              <a:rPr lang="ro-RO" altLang="en-US" sz="2133" b="1" dirty="0">
                <a:solidFill>
                  <a:schemeClr val="tx1"/>
                </a:solidFill>
                <a:effectLst>
                  <a:outerShdw blurRad="38100" dist="38100" dir="2700000" algn="tl">
                    <a:srgbClr val="C0C0C0"/>
                  </a:outerShdw>
                </a:effectLst>
              </a:rPr>
              <a:t>		</a:t>
            </a:r>
            <a:endParaRPr lang="ro-RO" altLang="en-US" sz="2133" dirty="0">
              <a:solidFill>
                <a:schemeClr val="tx1"/>
              </a:solidFill>
            </a:endParaRPr>
          </a:p>
        </p:txBody>
      </p:sp>
      <p:pic>
        <p:nvPicPr>
          <p:cNvPr id="13319" name="Picture 7"/>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2854" y="3453414"/>
            <a:ext cx="4752512" cy="331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preferRelativeResize="0">
            <a:picLocks noChangeArrowheads="1"/>
          </p:cNvPicPr>
          <p:nvPr/>
        </p:nvPicPr>
        <p:blipFill>
          <a:blip r:embed="rId5" cstate="print">
            <a:extLst/>
          </a:blip>
          <a:srcRect/>
          <a:stretch>
            <a:fillRect/>
          </a:stretch>
        </p:blipFill>
        <p:spPr bwMode="auto">
          <a:xfrm>
            <a:off x="7412855" y="-17754"/>
            <a:ext cx="4760404" cy="2974018"/>
          </a:xfrm>
          <a:prstGeom prst="rect">
            <a:avLst/>
          </a:prstGeom>
          <a:ln>
            <a:noFill/>
          </a:ln>
          <a:effectLst>
            <a:softEdge rad="112500"/>
          </a:effectLst>
          <a:extLst/>
        </p:spPr>
      </p:pic>
    </p:spTree>
    <p:extLst>
      <p:ext uri="{BB962C8B-B14F-4D97-AF65-F5344CB8AC3E}">
        <p14:creationId xmlns:p14="http://schemas.microsoft.com/office/powerpoint/2010/main" val="2590046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fade">
                                      <p:cBhvr>
                                        <p:cTn id="7" dur="70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177801"/>
            <a:ext cx="9855200" cy="1020233"/>
          </a:xfrm>
        </p:spPr>
        <p:txBody>
          <a:bodyPr/>
          <a:lstStyle/>
          <a:p>
            <a:pPr>
              <a:defRPr/>
            </a:pPr>
            <a:r>
              <a:rPr lang="ro-RO" altLang="en-US">
                <a:solidFill>
                  <a:srgbClr val="186DD5"/>
                </a:solidFill>
                <a:effectLst>
                  <a:outerShdw blurRad="38100" dist="38100" dir="2700000" algn="tl">
                    <a:srgbClr val="C0C0C0"/>
                  </a:outerShdw>
                </a:effectLst>
              </a:rPr>
              <a:t>Asigurarea Calității</a:t>
            </a:r>
            <a:endParaRPr lang="en-US" altLang="en-US">
              <a:solidFill>
                <a:srgbClr val="186DD5"/>
              </a:solidFill>
            </a:endParaRPr>
          </a:p>
        </p:txBody>
      </p:sp>
      <p:sp>
        <p:nvSpPr>
          <p:cNvPr id="3" name="Content Placeholder 2"/>
          <p:cNvSpPr>
            <a:spLocks noGrp="1"/>
          </p:cNvSpPr>
          <p:nvPr>
            <p:ph sz="quarter" idx="13"/>
          </p:nvPr>
        </p:nvSpPr>
        <p:spPr>
          <a:xfrm>
            <a:off x="355600" y="1339851"/>
            <a:ext cx="11887200" cy="4775200"/>
          </a:xfrm>
        </p:spPr>
        <p:txBody>
          <a:bodyPr>
            <a:noAutofit/>
          </a:bodyPr>
          <a:lstStyle/>
          <a:p>
            <a:pPr eaLnBrk="1" hangingPunct="1">
              <a:buFont typeface="Arial" panose="020B0604020202020204" pitchFamily="34" charset="0"/>
              <a:buBlip>
                <a:blip r:embed="rId3"/>
              </a:buBlip>
              <a:defRPr/>
            </a:pPr>
            <a:r>
              <a:rPr lang="ro-RO" altLang="en-US" sz="2133" b="1" dirty="0">
                <a:solidFill>
                  <a:srgbClr val="17375E"/>
                </a:solidFill>
                <a:effectLst>
                  <a:outerShdw blurRad="38100" dist="38100" dir="2700000" algn="tl">
                    <a:srgbClr val="C0C0C0"/>
                  </a:outerShdw>
                </a:effectLst>
              </a:rPr>
              <a:t>Licență de Operare Clasa 1 eliberată de Autoritatea Națională de Reglementare a Serviciilor Comunale din România (ANRSC -  </a:t>
            </a:r>
            <a:r>
              <a:rPr lang="ro-RO" altLang="en-US" sz="2133" b="1" dirty="0">
                <a:solidFill>
                  <a:srgbClr val="17375E"/>
                </a:solidFill>
                <a:effectLst>
                  <a:outerShdw blurRad="38100" dist="38100" dir="2700000" algn="tl">
                    <a:srgbClr val="C0C0C0"/>
                  </a:outerShdw>
                </a:effectLst>
                <a:hlinkClick r:id="rId4"/>
              </a:rPr>
              <a:t>www.anrsc.ro</a:t>
            </a:r>
            <a:r>
              <a:rPr lang="ro-RO" altLang="en-US" sz="2133" b="1" dirty="0">
                <a:solidFill>
                  <a:srgbClr val="17375E"/>
                </a:solidFill>
                <a:effectLst>
                  <a:outerShdw blurRad="38100" dist="38100" dir="2700000" algn="tl">
                    <a:srgbClr val="C0C0C0"/>
                  </a:outerShdw>
                </a:effectLst>
              </a:rPr>
              <a:t>).</a:t>
            </a:r>
          </a:p>
          <a:p>
            <a:pPr eaLnBrk="1" hangingPunct="1">
              <a:buFont typeface="Arial" panose="020B0604020202020204" pitchFamily="34" charset="0"/>
              <a:buBlip>
                <a:blip r:embed="rId3"/>
              </a:buBlip>
              <a:defRPr/>
            </a:pPr>
            <a:endParaRPr lang="ro-RO" altLang="en-US" sz="2133" b="1" dirty="0">
              <a:solidFill>
                <a:srgbClr val="17375E"/>
              </a:solidFill>
              <a:effectLst>
                <a:outerShdw blurRad="38100" dist="38100" dir="2700000" algn="tl">
                  <a:srgbClr val="C0C0C0"/>
                </a:outerShdw>
              </a:effectLst>
            </a:endParaRPr>
          </a:p>
          <a:p>
            <a:pPr eaLnBrk="1" hangingPunct="1">
              <a:buFont typeface="Arial" panose="020B0604020202020204" pitchFamily="34" charset="0"/>
              <a:buBlip>
                <a:blip r:embed="rId3"/>
              </a:buBlip>
              <a:defRPr/>
            </a:pPr>
            <a:r>
              <a:rPr lang="ro-RO" altLang="en-US" sz="2133" b="1" dirty="0">
                <a:solidFill>
                  <a:srgbClr val="17375E"/>
                </a:solidFill>
                <a:effectLst>
                  <a:outerShdw blurRad="38100" dist="38100" dir="2700000" algn="tl">
                    <a:srgbClr val="C0C0C0"/>
                  </a:outerShdw>
                </a:effectLst>
              </a:rPr>
              <a:t>Laborator Analize Ape Uzate Acreditat la RENAR (</a:t>
            </a:r>
            <a:r>
              <a:rPr lang="ro-RO" altLang="en-US" sz="2133" b="1" dirty="0">
                <a:solidFill>
                  <a:srgbClr val="17375E"/>
                </a:solidFill>
                <a:effectLst>
                  <a:outerShdw blurRad="38100" dist="38100" dir="2700000" algn="tl">
                    <a:srgbClr val="C0C0C0"/>
                  </a:outerShdw>
                </a:effectLst>
                <a:hlinkClick r:id="rId5"/>
              </a:rPr>
              <a:t>www.renar.ro</a:t>
            </a:r>
            <a:r>
              <a:rPr lang="ro-RO" altLang="en-US" sz="2133" b="1" dirty="0">
                <a:solidFill>
                  <a:srgbClr val="17375E"/>
                </a:solidFill>
                <a:effectLst>
                  <a:outerShdw blurRad="38100" dist="38100" dir="2700000" algn="tl">
                    <a:srgbClr val="C0C0C0"/>
                  </a:outerShdw>
                </a:effectLst>
              </a:rPr>
              <a:t>) din România.</a:t>
            </a:r>
          </a:p>
          <a:p>
            <a:pPr eaLnBrk="1" hangingPunct="1">
              <a:buFont typeface="Arial" panose="020B0604020202020204" pitchFamily="34" charset="0"/>
              <a:buBlip>
                <a:blip r:embed="rId3"/>
              </a:buBlip>
              <a:defRPr/>
            </a:pPr>
            <a:endParaRPr lang="ro-RO" altLang="en-US" sz="2133" b="1" dirty="0">
              <a:solidFill>
                <a:srgbClr val="17375E"/>
              </a:solidFill>
              <a:effectLst>
                <a:outerShdw blurRad="38100" dist="38100" dir="2700000" algn="tl">
                  <a:srgbClr val="C0C0C0"/>
                </a:outerShdw>
              </a:effectLst>
            </a:endParaRPr>
          </a:p>
          <a:p>
            <a:pPr eaLnBrk="1" hangingPunct="1">
              <a:buFont typeface="Arial" panose="020B0604020202020204" pitchFamily="34" charset="0"/>
              <a:buBlip>
                <a:blip r:embed="rId3"/>
              </a:buBlip>
              <a:defRPr/>
            </a:pPr>
            <a:r>
              <a:rPr lang="ro-RO" altLang="en-US" sz="2133" b="1" dirty="0">
                <a:solidFill>
                  <a:srgbClr val="17375E"/>
                </a:solidFill>
                <a:effectLst>
                  <a:outerShdw blurRad="38100" dist="38100" dir="2700000" algn="tl">
                    <a:srgbClr val="C0C0C0"/>
                  </a:outerShdw>
                </a:effectLst>
              </a:rPr>
              <a:t>Laborator Apă Potabilă certificat de Ministerul </a:t>
            </a:r>
            <a:r>
              <a:rPr lang="ro-RO" altLang="en-US" sz="2133" b="1" dirty="0" err="1">
                <a:solidFill>
                  <a:srgbClr val="17375E"/>
                </a:solidFill>
                <a:effectLst>
                  <a:outerShdw blurRad="38100" dist="38100" dir="2700000" algn="tl">
                    <a:srgbClr val="C0C0C0"/>
                  </a:outerShdw>
                </a:effectLst>
              </a:rPr>
              <a:t>Sănătăţii</a:t>
            </a:r>
            <a:r>
              <a:rPr lang="ro-RO" altLang="en-US" sz="2133" b="1" dirty="0">
                <a:solidFill>
                  <a:srgbClr val="17375E"/>
                </a:solidFill>
                <a:effectLst>
                  <a:outerShdw blurRad="38100" dist="38100" dir="2700000" algn="tl">
                    <a:srgbClr val="C0C0C0"/>
                  </a:outerShdw>
                </a:effectLst>
              </a:rPr>
              <a:t> din România (</a:t>
            </a:r>
            <a:r>
              <a:rPr lang="ro-RO" altLang="en-US" sz="2133" b="1" dirty="0">
                <a:solidFill>
                  <a:srgbClr val="17375E"/>
                </a:solidFill>
                <a:effectLst>
                  <a:outerShdw blurRad="38100" dist="38100" dir="2700000" algn="tl">
                    <a:srgbClr val="C0C0C0"/>
                  </a:outerShdw>
                </a:effectLst>
                <a:hlinkClick r:id="rId6"/>
              </a:rPr>
              <a:t>www.ms.ro</a:t>
            </a:r>
            <a:r>
              <a:rPr lang="ro-RO" altLang="en-US" sz="2133" b="1" dirty="0">
                <a:solidFill>
                  <a:srgbClr val="17375E"/>
                </a:solidFill>
                <a:effectLst>
                  <a:outerShdw blurRad="38100" dist="38100" dir="2700000" algn="tl">
                    <a:srgbClr val="C0C0C0"/>
                  </a:outerShdw>
                </a:effectLst>
              </a:rPr>
              <a:t>), privind monitorizarea de control a apei potabile.</a:t>
            </a:r>
          </a:p>
          <a:p>
            <a:pPr eaLnBrk="1" hangingPunct="1">
              <a:buFont typeface="Arial" panose="020B0604020202020204" pitchFamily="34" charset="0"/>
              <a:buNone/>
              <a:defRPr/>
            </a:pPr>
            <a:endParaRPr lang="ro-RO" altLang="en-US" sz="2133" b="1" dirty="0">
              <a:solidFill>
                <a:srgbClr val="17375E"/>
              </a:solidFill>
              <a:effectLst>
                <a:outerShdw blurRad="38100" dist="38100" dir="2700000" algn="tl">
                  <a:srgbClr val="C0C0C0"/>
                </a:outerShdw>
              </a:effectLst>
            </a:endParaRPr>
          </a:p>
          <a:p>
            <a:pPr eaLnBrk="1" hangingPunct="1">
              <a:buFont typeface="Arial" panose="020B0604020202020204" pitchFamily="34" charset="0"/>
              <a:buBlip>
                <a:blip r:embed="rId3"/>
              </a:buBlip>
              <a:defRPr/>
            </a:pPr>
            <a:r>
              <a:rPr lang="ro-RO" altLang="en-US" sz="2133" b="1" dirty="0">
                <a:solidFill>
                  <a:srgbClr val="17375E"/>
                </a:solidFill>
                <a:effectLst>
                  <a:outerShdw blurRad="38100" dist="38100" dir="2700000" algn="tl">
                    <a:srgbClr val="C0C0C0"/>
                  </a:outerShdw>
                </a:effectLst>
              </a:rPr>
              <a:t>Laborator de metrologie autorizat de Biroul Român de Metrologie Legală din România (</a:t>
            </a:r>
            <a:r>
              <a:rPr lang="ro-RO" altLang="en-US" sz="2133" b="1" dirty="0">
                <a:solidFill>
                  <a:srgbClr val="17375E"/>
                </a:solidFill>
                <a:effectLst>
                  <a:outerShdw blurRad="38100" dist="38100" dir="2700000" algn="tl">
                    <a:srgbClr val="C0C0C0"/>
                  </a:outerShdw>
                </a:effectLst>
                <a:hlinkClick r:id="rId7"/>
              </a:rPr>
              <a:t>www.brml.ro</a:t>
            </a:r>
            <a:r>
              <a:rPr lang="ro-RO" altLang="en-US" sz="2133" b="1" dirty="0">
                <a:solidFill>
                  <a:srgbClr val="17375E"/>
                </a:solidFill>
                <a:effectLst>
                  <a:outerShdw blurRad="38100" dist="38100" dir="2700000" algn="tl">
                    <a:srgbClr val="C0C0C0"/>
                  </a:outerShdw>
                </a:effectLst>
              </a:rPr>
              <a:t>) pentru verificările metrologice.</a:t>
            </a:r>
          </a:p>
          <a:p>
            <a:pPr eaLnBrk="1" hangingPunct="1">
              <a:buFont typeface="Arial" panose="020B0604020202020204" pitchFamily="34" charset="0"/>
              <a:buNone/>
              <a:defRPr/>
            </a:pPr>
            <a:endParaRPr lang="ro-RO" altLang="en-US" sz="2133" b="1" dirty="0">
              <a:solidFill>
                <a:srgbClr val="17375E"/>
              </a:solidFill>
              <a:effectLst>
                <a:outerShdw blurRad="38100" dist="38100" dir="2700000" algn="tl">
                  <a:srgbClr val="C0C0C0"/>
                </a:outerShdw>
              </a:effectLst>
            </a:endParaRPr>
          </a:p>
          <a:p>
            <a:pPr eaLnBrk="1" hangingPunct="1">
              <a:buFont typeface="Arial" panose="020B0604020202020204" pitchFamily="34" charset="0"/>
              <a:buBlip>
                <a:blip r:embed="rId3"/>
              </a:buBlip>
              <a:defRPr/>
            </a:pPr>
            <a:r>
              <a:rPr lang="en-US" altLang="en-US" sz="2133" b="1" dirty="0" err="1">
                <a:solidFill>
                  <a:srgbClr val="17375E"/>
                </a:solidFill>
                <a:effectLst>
                  <a:outerShdw blurRad="38100" dist="38100" dir="2700000" algn="tl">
                    <a:srgbClr val="C0C0C0"/>
                  </a:outerShdw>
                </a:effectLst>
              </a:rPr>
              <a:t>ApaVital</a:t>
            </a:r>
            <a:r>
              <a:rPr lang="ro-RO" altLang="en-US" sz="2133" b="1" dirty="0">
                <a:solidFill>
                  <a:srgbClr val="17375E"/>
                </a:solidFill>
                <a:effectLst>
                  <a:outerShdw blurRad="38100" dist="38100" dir="2700000" algn="tl">
                    <a:srgbClr val="C0C0C0"/>
                  </a:outerShdw>
                </a:effectLst>
              </a:rPr>
              <a:t> este atestată pentru întocmirea studiilor </a:t>
            </a:r>
            <a:r>
              <a:rPr lang="ro-RO" altLang="en-US" sz="2133" b="1" dirty="0" err="1">
                <a:solidFill>
                  <a:srgbClr val="17375E"/>
                </a:solidFill>
                <a:effectLst>
                  <a:outerShdw blurRad="38100" dist="38100" dir="2700000" algn="tl">
                    <a:srgbClr val="C0C0C0"/>
                  </a:outerShdw>
                </a:effectLst>
              </a:rPr>
              <a:t>şi</a:t>
            </a:r>
            <a:r>
              <a:rPr lang="ro-RO" altLang="en-US" sz="2133" b="1" dirty="0">
                <a:solidFill>
                  <a:srgbClr val="17375E"/>
                </a:solidFill>
                <a:effectLst>
                  <a:outerShdw blurRad="38100" dist="38100" dir="2700000" algn="tl">
                    <a:srgbClr val="C0C0C0"/>
                  </a:outerShdw>
                </a:effectLst>
              </a:rPr>
              <a:t> a </a:t>
            </a:r>
            <a:r>
              <a:rPr lang="ro-RO" altLang="en-US" sz="2133" b="1" dirty="0" err="1">
                <a:solidFill>
                  <a:srgbClr val="17375E"/>
                </a:solidFill>
                <a:effectLst>
                  <a:outerShdw blurRad="38100" dist="38100" dir="2700000" algn="tl">
                    <a:srgbClr val="C0C0C0"/>
                  </a:outerShdw>
                </a:effectLst>
              </a:rPr>
              <a:t>documentaţiilor</a:t>
            </a:r>
            <a:r>
              <a:rPr lang="ro-RO" altLang="en-US" sz="2133" b="1" dirty="0">
                <a:solidFill>
                  <a:srgbClr val="17375E"/>
                </a:solidFill>
                <a:effectLst>
                  <a:outerShdw blurRad="38100" dist="38100" dir="2700000" algn="tl">
                    <a:srgbClr val="C0C0C0"/>
                  </a:outerShdw>
                </a:effectLst>
              </a:rPr>
              <a:t> de gospodărire a apelor de Ministerul Mediului </a:t>
            </a:r>
            <a:r>
              <a:rPr lang="ro-RO" altLang="en-US" sz="2133" b="1" dirty="0" err="1">
                <a:solidFill>
                  <a:srgbClr val="17375E"/>
                </a:solidFill>
                <a:effectLst>
                  <a:outerShdw blurRad="38100" dist="38100" dir="2700000" algn="tl">
                    <a:srgbClr val="C0C0C0"/>
                  </a:outerShdw>
                </a:effectLst>
              </a:rPr>
              <a:t>şi</a:t>
            </a:r>
            <a:r>
              <a:rPr lang="ro-RO" altLang="en-US" sz="2133" b="1" dirty="0">
                <a:solidFill>
                  <a:srgbClr val="17375E"/>
                </a:solidFill>
                <a:effectLst>
                  <a:outerShdw blurRad="38100" dist="38100" dir="2700000" algn="tl">
                    <a:srgbClr val="C0C0C0"/>
                  </a:outerShdw>
                </a:effectLst>
              </a:rPr>
              <a:t> Schimbărilor Climatice din România (</a:t>
            </a:r>
            <a:r>
              <a:rPr lang="ro-RO" altLang="en-US" sz="2133" b="1" dirty="0">
                <a:solidFill>
                  <a:srgbClr val="17375E"/>
                </a:solidFill>
                <a:effectLst>
                  <a:outerShdw blurRad="38100" dist="38100" dir="2700000" algn="tl">
                    <a:srgbClr val="C0C0C0"/>
                  </a:outerShdw>
                </a:effectLst>
                <a:hlinkClick r:id="rId8"/>
              </a:rPr>
              <a:t>www.mmediu.ro</a:t>
            </a:r>
            <a:r>
              <a:rPr lang="ro-RO" altLang="en-US" sz="2133" b="1" dirty="0">
                <a:solidFill>
                  <a:srgbClr val="17375E"/>
                </a:solidFill>
                <a:effectLst>
                  <a:outerShdw blurRad="38100" dist="38100" dir="2700000" algn="tl">
                    <a:srgbClr val="C0C0C0"/>
                  </a:outerShdw>
                </a:effectLst>
              </a:rPr>
              <a:t>).</a:t>
            </a:r>
          </a:p>
          <a:p>
            <a:pPr eaLnBrk="1" hangingPunct="1">
              <a:buFont typeface="Arial" panose="020B0604020202020204" pitchFamily="34" charset="0"/>
              <a:buNone/>
              <a:defRPr/>
            </a:pPr>
            <a:endParaRPr lang="ro-RO" altLang="en-US" sz="2133" b="1" dirty="0">
              <a:solidFill>
                <a:srgbClr val="17375E"/>
              </a:solidFill>
              <a:effectLst>
                <a:outerShdw blurRad="38100" dist="38100" dir="2700000" algn="tl">
                  <a:srgbClr val="C0C0C0"/>
                </a:outerShdw>
              </a:effectLst>
            </a:endParaRPr>
          </a:p>
          <a:p>
            <a:pPr eaLnBrk="1" hangingPunct="1">
              <a:buFont typeface="Arial" panose="020B0604020202020204" pitchFamily="34" charset="0"/>
              <a:buBlip>
                <a:blip r:embed="rId3"/>
              </a:buBlip>
              <a:defRPr/>
            </a:pPr>
            <a:endParaRPr lang="ro-RO" altLang="en-US" sz="2133" b="1" dirty="0">
              <a:solidFill>
                <a:srgbClr val="17375E"/>
              </a:solidFill>
              <a:effectLst>
                <a:outerShdw blurRad="38100" dist="38100" dir="2700000" algn="tl">
                  <a:srgbClr val="C0C0C0"/>
                </a:outerShdw>
              </a:effectLst>
            </a:endParaRPr>
          </a:p>
          <a:p>
            <a:pPr marL="457189" lvl="1" indent="-457189" eaLnBrk="1" hangingPunct="1">
              <a:buNone/>
              <a:defRPr/>
            </a:pPr>
            <a:endParaRPr lang="ro-RO" altLang="en-US" sz="2133" b="1" dirty="0">
              <a:solidFill>
                <a:schemeClr val="tx1"/>
              </a:solidFill>
              <a:effectLst>
                <a:outerShdw blurRad="38100" dist="38100" dir="2700000" algn="tl">
                  <a:srgbClr val="C0C0C0"/>
                </a:outerShdw>
              </a:effectLst>
            </a:endParaRPr>
          </a:p>
          <a:p>
            <a:pPr marL="457189" lvl="1" indent="-457189" eaLnBrk="1" hangingPunct="1">
              <a:buNone/>
              <a:defRPr/>
            </a:pPr>
            <a:r>
              <a:rPr lang="ro-RO" altLang="en-US" sz="2133" b="1" dirty="0">
                <a:solidFill>
                  <a:schemeClr val="tx1"/>
                </a:solidFill>
                <a:effectLst>
                  <a:outerShdw blurRad="38100" dist="38100" dir="2700000" algn="tl">
                    <a:srgbClr val="C0C0C0"/>
                  </a:outerShdw>
                </a:effectLst>
              </a:rPr>
              <a:t>	</a:t>
            </a:r>
          </a:p>
          <a:p>
            <a:pPr eaLnBrk="1" hangingPunct="1">
              <a:buFont typeface="Arial" panose="020B0604020202020204" pitchFamily="34" charset="0"/>
              <a:buNone/>
              <a:defRPr/>
            </a:pPr>
            <a:r>
              <a:rPr lang="ro-RO" altLang="en-US" sz="2133" b="1" dirty="0">
                <a:solidFill>
                  <a:srgbClr val="177ED9"/>
                </a:solidFill>
                <a:effectLst>
                  <a:outerShdw blurRad="38100" dist="38100" dir="2700000" algn="tl">
                    <a:srgbClr val="C0C0C0"/>
                  </a:outerShdw>
                </a:effectLst>
              </a:rPr>
              <a:t>		</a:t>
            </a:r>
            <a:endParaRPr lang="ro-RO" altLang="en-US" sz="2133" dirty="0"/>
          </a:p>
        </p:txBody>
      </p:sp>
    </p:spTree>
    <p:extLst>
      <p:ext uri="{BB962C8B-B14F-4D97-AF65-F5344CB8AC3E}">
        <p14:creationId xmlns:p14="http://schemas.microsoft.com/office/powerpoint/2010/main" val="2000415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0766">
            <a:off x="3870567" y="4730113"/>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p:cNvPicPr>
            <a:picLocks noChangeAspect="1" noChangeArrowheads="1"/>
          </p:cNvPicPr>
          <p:nvPr/>
        </p:nvPicPr>
        <p:blipFill>
          <a:blip r:embed="rId4" cstate="print">
            <a:extLst/>
          </a:blip>
          <a:srcRect/>
          <a:stretch>
            <a:fillRect/>
          </a:stretch>
        </p:blipFill>
        <p:spPr bwMode="auto">
          <a:xfrm>
            <a:off x="609601" y="990600"/>
            <a:ext cx="4277895" cy="3048000"/>
          </a:xfrm>
          <a:prstGeom prst="rect">
            <a:avLst/>
          </a:prstGeom>
          <a:ln>
            <a:noFill/>
          </a:ln>
          <a:effectLst>
            <a:softEdge rad="112500"/>
          </a:effectLst>
          <a:extLst/>
        </p:spPr>
      </p:pic>
      <p:graphicFrame>
        <p:nvGraphicFramePr>
          <p:cNvPr id="5" name="Nomogramă 4"/>
          <p:cNvGraphicFramePr/>
          <p:nvPr>
            <p:extLst/>
          </p:nvPr>
        </p:nvGraphicFramePr>
        <p:xfrm>
          <a:off x="5283200" y="1092200"/>
          <a:ext cx="690880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Nomogramă 5"/>
          <p:cNvGraphicFramePr/>
          <p:nvPr>
            <p:extLst/>
          </p:nvPr>
        </p:nvGraphicFramePr>
        <p:xfrm>
          <a:off x="0" y="2674881"/>
          <a:ext cx="5994400" cy="41148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Title 5"/>
          <p:cNvSpPr>
            <a:spLocks noGrp="1"/>
          </p:cNvSpPr>
          <p:nvPr>
            <p:ph type="title"/>
          </p:nvPr>
        </p:nvSpPr>
        <p:spPr>
          <a:xfrm>
            <a:off x="609600" y="177801"/>
            <a:ext cx="9855200" cy="1020233"/>
          </a:xfrm>
        </p:spPr>
        <p:txBody>
          <a:bodyPr/>
          <a:lstStyle/>
          <a:p>
            <a:pPr>
              <a:defRPr/>
            </a:pPr>
            <a:r>
              <a:rPr lang="ro-RO" altLang="en-US">
                <a:solidFill>
                  <a:srgbClr val="186DD5"/>
                </a:solidFill>
                <a:effectLst>
                  <a:outerShdw blurRad="38100" dist="38100" dir="2700000" algn="tl">
                    <a:srgbClr val="C0C0C0"/>
                  </a:outerShdw>
                </a:effectLst>
              </a:rPr>
              <a:t>Relația cu Publicul</a:t>
            </a:r>
            <a:endParaRPr lang="en-US" altLang="en-US">
              <a:solidFill>
                <a:srgbClr val="186DD5"/>
              </a:solidFill>
            </a:endParaRPr>
          </a:p>
        </p:txBody>
      </p:sp>
    </p:spTree>
    <p:extLst>
      <p:ext uri="{BB962C8B-B14F-4D97-AF65-F5344CB8AC3E}">
        <p14:creationId xmlns:p14="http://schemas.microsoft.com/office/powerpoint/2010/main" val="1146157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7" descr="Picture4.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800" y="4267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
          <p:cNvPicPr>
            <a:picLocks noChangeAspect="1" noChangeArrowheads="1"/>
          </p:cNvPicPr>
          <p:nvPr/>
        </p:nvPicPr>
        <p:blipFill>
          <a:blip r:embed="rId4" cstate="print"/>
          <a:stretch>
            <a:fillRect/>
          </a:stretch>
        </p:blipFill>
        <p:spPr bwMode="auto">
          <a:xfrm>
            <a:off x="6057900" y="3073510"/>
            <a:ext cx="5053053" cy="3484983"/>
          </a:xfrm>
          <a:prstGeom prst="roundRect">
            <a:avLst>
              <a:gd name="adj" fmla="val 9542"/>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0" name="Picture 4"/>
          <p:cNvPicPr>
            <a:picLocks noChangeAspect="1" noChangeArrowheads="1"/>
          </p:cNvPicPr>
          <p:nvPr/>
        </p:nvPicPr>
        <p:blipFill>
          <a:blip r:embed="rId5" cstate="print"/>
          <a:stretch>
            <a:fillRect/>
          </a:stretch>
        </p:blipFill>
        <p:spPr bwMode="auto">
          <a:xfrm rot="20064686">
            <a:off x="1150672" y="3088814"/>
            <a:ext cx="3417549" cy="33404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2470" name="Title 1"/>
          <p:cNvSpPr txBox="1">
            <a:spLocks/>
          </p:cNvSpPr>
          <p:nvPr/>
        </p:nvSpPr>
        <p:spPr bwMode="auto">
          <a:xfrm>
            <a:off x="7753351" y="950384"/>
            <a:ext cx="1828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spcBef>
                <a:spcPct val="0"/>
              </a:spcBef>
              <a:buFontTx/>
              <a:buNone/>
            </a:pPr>
            <a:r>
              <a:rPr lang="en-US" altLang="en-US" sz="3733" b="1">
                <a:solidFill>
                  <a:srgbClr val="177ED9"/>
                </a:solidFill>
              </a:rPr>
              <a:t>                               </a:t>
            </a:r>
            <a:br>
              <a:rPr lang="en-US" altLang="en-US" sz="3733" b="1">
                <a:solidFill>
                  <a:srgbClr val="177ED9"/>
                </a:solidFill>
              </a:rPr>
            </a:br>
            <a:r>
              <a:rPr lang="en-US" altLang="en-US" sz="3733" b="1">
                <a:solidFill>
                  <a:srgbClr val="177ED9"/>
                </a:solidFill>
              </a:rPr>
              <a:t>     </a:t>
            </a:r>
            <a:r>
              <a:rPr lang="en-US" altLang="en-US" b="1" i="1">
                <a:solidFill>
                  <a:srgbClr val="177ED9"/>
                </a:solidFill>
              </a:rPr>
              <a:t>Azi</a:t>
            </a:r>
            <a:br>
              <a:rPr lang="en-US" altLang="en-US" sz="5867" b="1" i="1">
                <a:solidFill>
                  <a:srgbClr val="177ED9"/>
                </a:solidFill>
              </a:rPr>
            </a:br>
            <a:endParaRPr lang="ro-RO" altLang="en-US" sz="3733" b="1" i="1">
              <a:solidFill>
                <a:srgbClr val="177ED9"/>
              </a:solidFill>
            </a:endParaRPr>
          </a:p>
        </p:txBody>
      </p:sp>
      <p:sp>
        <p:nvSpPr>
          <p:cNvPr id="62471" name="Title 1"/>
          <p:cNvSpPr txBox="1">
            <a:spLocks/>
          </p:cNvSpPr>
          <p:nvPr/>
        </p:nvSpPr>
        <p:spPr bwMode="auto">
          <a:xfrm>
            <a:off x="2266951" y="950384"/>
            <a:ext cx="1320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spcBef>
                <a:spcPct val="0"/>
              </a:spcBef>
              <a:buFontTx/>
              <a:buNone/>
            </a:pPr>
            <a:r>
              <a:rPr lang="en-US" altLang="en-US" sz="3733" b="1">
                <a:solidFill>
                  <a:srgbClr val="177ED9"/>
                </a:solidFill>
              </a:rPr>
              <a:t>  </a:t>
            </a:r>
            <a:r>
              <a:rPr lang="en-US" altLang="en-US" b="1" i="1">
                <a:solidFill>
                  <a:srgbClr val="177ED9"/>
                </a:solidFill>
              </a:rPr>
              <a:t>Ieri</a:t>
            </a:r>
            <a:endParaRPr lang="ro-RO" altLang="en-US" b="1" i="1">
              <a:solidFill>
                <a:srgbClr val="177ED9"/>
              </a:solidFill>
            </a:endParaRPr>
          </a:p>
        </p:txBody>
      </p:sp>
      <p:sp>
        <p:nvSpPr>
          <p:cNvPr id="62472" name="Rectangle 54"/>
          <p:cNvSpPr>
            <a:spLocks noChangeArrowheads="1"/>
          </p:cNvSpPr>
          <p:nvPr/>
        </p:nvSpPr>
        <p:spPr bwMode="auto">
          <a:xfrm>
            <a:off x="203200" y="1498600"/>
            <a:ext cx="5791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a:solidFill>
                  <a:srgbClr val="17375E"/>
                </a:solidFill>
              </a:rPr>
              <a:t>GIS </a:t>
            </a:r>
            <a:r>
              <a:rPr lang="en-US" altLang="en-US" sz="1600" b="1" i="1">
                <a:solidFill>
                  <a:srgbClr val="17375E"/>
                </a:solidFill>
              </a:rPr>
              <a:t>NetSET</a:t>
            </a:r>
            <a:r>
              <a:rPr lang="en-US" altLang="en-US" sz="1600">
                <a:solidFill>
                  <a:srgbClr val="17375E"/>
                </a:solidFill>
              </a:rPr>
              <a:t> - o platform</a:t>
            </a:r>
            <a:r>
              <a:rPr lang="ro-RO" altLang="en-US" sz="1600">
                <a:solidFill>
                  <a:srgbClr val="17375E"/>
                </a:solidFill>
              </a:rPr>
              <a:t>ă</a:t>
            </a:r>
            <a:r>
              <a:rPr lang="en-US" altLang="en-US" sz="1600">
                <a:solidFill>
                  <a:srgbClr val="17375E"/>
                </a:solidFill>
              </a:rPr>
              <a:t> complex</a:t>
            </a:r>
            <a:r>
              <a:rPr lang="ro-RO" altLang="en-US" sz="1600">
                <a:solidFill>
                  <a:srgbClr val="17375E"/>
                </a:solidFill>
              </a:rPr>
              <a:t>ă</a:t>
            </a:r>
            <a:r>
              <a:rPr lang="en-US" altLang="en-US" sz="1600">
                <a:solidFill>
                  <a:srgbClr val="17375E"/>
                </a:solidFill>
              </a:rPr>
              <a:t> </a:t>
            </a:r>
            <a:r>
              <a:rPr lang="ro-RO" altLang="en-US" sz="1600">
                <a:solidFill>
                  <a:srgbClr val="17375E"/>
                </a:solidFill>
              </a:rPr>
              <a:t>şi</a:t>
            </a:r>
            <a:r>
              <a:rPr lang="en-US" altLang="en-US" sz="1600">
                <a:solidFill>
                  <a:srgbClr val="17375E"/>
                </a:solidFill>
              </a:rPr>
              <a:t> coerent</a:t>
            </a:r>
            <a:r>
              <a:rPr lang="ro-RO" altLang="en-US" sz="1600">
                <a:solidFill>
                  <a:srgbClr val="17375E"/>
                </a:solidFill>
              </a:rPr>
              <a:t>ă</a:t>
            </a:r>
            <a:r>
              <a:rPr lang="en-US" altLang="en-US" sz="1600">
                <a:solidFill>
                  <a:srgbClr val="17375E"/>
                </a:solidFill>
              </a:rPr>
              <a:t>, de </a:t>
            </a:r>
            <a:r>
              <a:rPr lang="ro-RO" altLang="en-US" sz="1600">
                <a:solidFill>
                  <a:srgbClr val="17375E"/>
                </a:solidFill>
              </a:rPr>
              <a:t>î</a:t>
            </a:r>
            <a:r>
              <a:rPr lang="en-US" altLang="en-US" sz="1600">
                <a:solidFill>
                  <a:srgbClr val="17375E"/>
                </a:solidFill>
              </a:rPr>
              <a:t>nalt</a:t>
            </a:r>
            <a:r>
              <a:rPr lang="ro-RO" altLang="en-US" sz="1600">
                <a:solidFill>
                  <a:srgbClr val="17375E"/>
                </a:solidFill>
              </a:rPr>
              <a:t>ă</a:t>
            </a:r>
            <a:r>
              <a:rPr lang="en-US" altLang="en-US" sz="1600">
                <a:solidFill>
                  <a:srgbClr val="17375E"/>
                </a:solidFill>
              </a:rPr>
              <a:t> calitate </a:t>
            </a:r>
            <a:r>
              <a:rPr lang="ro-RO" altLang="en-US" sz="1600">
                <a:solidFill>
                  <a:srgbClr val="17375E"/>
                </a:solidFill>
              </a:rPr>
              <a:t>ş</a:t>
            </a:r>
            <a:r>
              <a:rPr lang="en-US" altLang="en-US" sz="1600">
                <a:solidFill>
                  <a:srgbClr val="17375E"/>
                </a:solidFill>
              </a:rPr>
              <a:t>i permite:</a:t>
            </a:r>
          </a:p>
          <a:p>
            <a:pPr eaLnBrk="1" hangingPunct="1">
              <a:spcBef>
                <a:spcPct val="0"/>
              </a:spcBef>
              <a:buClr>
                <a:srgbClr val="FF3300"/>
              </a:buClr>
            </a:pPr>
            <a:r>
              <a:rPr lang="en-US" altLang="en-US" sz="1600">
                <a:solidFill>
                  <a:srgbClr val="17375E"/>
                </a:solidFill>
              </a:rPr>
              <a:t> Editare grafic</a:t>
            </a:r>
            <a:r>
              <a:rPr lang="ro-RO" altLang="en-US" sz="1600">
                <a:solidFill>
                  <a:srgbClr val="17375E"/>
                </a:solidFill>
              </a:rPr>
              <a:t>ă</a:t>
            </a:r>
            <a:r>
              <a:rPr lang="en-US" altLang="en-US" sz="1600">
                <a:solidFill>
                  <a:srgbClr val="17375E"/>
                </a:solidFill>
              </a:rPr>
              <a:t> </a:t>
            </a:r>
            <a:r>
              <a:rPr lang="ro-RO" altLang="en-US" sz="1600">
                <a:solidFill>
                  <a:srgbClr val="17375E"/>
                </a:solidFill>
              </a:rPr>
              <a:t>ş</a:t>
            </a:r>
            <a:r>
              <a:rPr lang="en-US" altLang="en-US" sz="1600">
                <a:solidFill>
                  <a:srgbClr val="17375E"/>
                </a:solidFill>
              </a:rPr>
              <a:t>i vectorizarea h</a:t>
            </a:r>
            <a:r>
              <a:rPr lang="ro-RO" altLang="en-US" sz="1600">
                <a:solidFill>
                  <a:srgbClr val="17375E"/>
                </a:solidFill>
              </a:rPr>
              <a:t>ă</a:t>
            </a:r>
            <a:r>
              <a:rPr lang="en-US" altLang="en-US" sz="1600">
                <a:solidFill>
                  <a:srgbClr val="17375E"/>
                </a:solidFill>
              </a:rPr>
              <a:t>r</a:t>
            </a:r>
            <a:r>
              <a:rPr lang="ro-RO" altLang="en-US" sz="1600">
                <a:solidFill>
                  <a:srgbClr val="17375E"/>
                </a:solidFill>
              </a:rPr>
              <a:t>ţ</a:t>
            </a:r>
            <a:r>
              <a:rPr lang="en-US" altLang="en-US" sz="1600">
                <a:solidFill>
                  <a:srgbClr val="17375E"/>
                </a:solidFill>
              </a:rPr>
              <a:t>ilor digitale geo-refern</a:t>
            </a:r>
            <a:r>
              <a:rPr lang="ro-RO" altLang="en-US" sz="1600">
                <a:solidFill>
                  <a:srgbClr val="17375E"/>
                </a:solidFill>
              </a:rPr>
              <a:t>ţ</a:t>
            </a:r>
            <a:r>
              <a:rPr lang="en-US" altLang="en-US" sz="1600">
                <a:solidFill>
                  <a:srgbClr val="17375E"/>
                </a:solidFill>
              </a:rPr>
              <a:t>iate</a:t>
            </a:r>
          </a:p>
          <a:p>
            <a:pPr eaLnBrk="1" hangingPunct="1">
              <a:spcBef>
                <a:spcPct val="0"/>
              </a:spcBef>
              <a:buClr>
                <a:srgbClr val="FF3300"/>
              </a:buClr>
            </a:pPr>
            <a:r>
              <a:rPr lang="ro-RO" altLang="en-US" sz="1600">
                <a:solidFill>
                  <a:srgbClr val="17375E"/>
                </a:solidFill>
              </a:rPr>
              <a:t> </a:t>
            </a:r>
            <a:r>
              <a:rPr lang="en-US" altLang="en-US" sz="1600">
                <a:solidFill>
                  <a:srgbClr val="17375E"/>
                </a:solidFill>
              </a:rPr>
              <a:t>Crearea </a:t>
            </a:r>
            <a:r>
              <a:rPr lang="ro-RO" altLang="en-US" sz="1600">
                <a:solidFill>
                  <a:srgbClr val="17375E"/>
                </a:solidFill>
              </a:rPr>
              <a:t>ş</a:t>
            </a:r>
            <a:r>
              <a:rPr lang="en-US" altLang="en-US" sz="1600">
                <a:solidFill>
                  <a:srgbClr val="17375E"/>
                </a:solidFill>
              </a:rPr>
              <a:t>i actualizarea de h</a:t>
            </a:r>
            <a:r>
              <a:rPr lang="ro-RO" altLang="en-US" sz="1600">
                <a:solidFill>
                  <a:srgbClr val="17375E"/>
                </a:solidFill>
              </a:rPr>
              <a:t>ă</a:t>
            </a:r>
            <a:r>
              <a:rPr lang="en-US" altLang="en-US" sz="1600">
                <a:solidFill>
                  <a:srgbClr val="17375E"/>
                </a:solidFill>
              </a:rPr>
              <a:t>r</a:t>
            </a:r>
            <a:r>
              <a:rPr lang="ro-RO" altLang="en-US" sz="1600">
                <a:solidFill>
                  <a:srgbClr val="17375E"/>
                </a:solidFill>
              </a:rPr>
              <a:t>ţ</a:t>
            </a:r>
            <a:r>
              <a:rPr lang="en-US" altLang="en-US" sz="1600">
                <a:solidFill>
                  <a:srgbClr val="17375E"/>
                </a:solidFill>
              </a:rPr>
              <a:t>i;</a:t>
            </a:r>
            <a:r>
              <a:rPr lang="ro-RO" altLang="en-US" sz="1600">
                <a:solidFill>
                  <a:srgbClr val="17375E"/>
                </a:solidFill>
              </a:rPr>
              <a:t> </a:t>
            </a:r>
            <a:endParaRPr lang="en-US" altLang="en-US" sz="1600">
              <a:solidFill>
                <a:srgbClr val="17375E"/>
              </a:solidFill>
            </a:endParaRPr>
          </a:p>
          <a:p>
            <a:pPr eaLnBrk="1" hangingPunct="1">
              <a:spcBef>
                <a:spcPct val="0"/>
              </a:spcBef>
              <a:buClr>
                <a:srgbClr val="FF3300"/>
              </a:buClr>
            </a:pPr>
            <a:r>
              <a:rPr lang="ro-RO" altLang="en-US" sz="1600">
                <a:solidFill>
                  <a:srgbClr val="17375E"/>
                </a:solidFill>
              </a:rPr>
              <a:t> </a:t>
            </a:r>
            <a:r>
              <a:rPr lang="en-US" altLang="en-US" sz="1600">
                <a:solidFill>
                  <a:srgbClr val="17375E"/>
                </a:solidFill>
              </a:rPr>
              <a:t>Opera</a:t>
            </a:r>
            <a:r>
              <a:rPr lang="ro-RO" altLang="en-US" sz="1600">
                <a:solidFill>
                  <a:srgbClr val="17375E"/>
                </a:solidFill>
              </a:rPr>
              <a:t>ţ</a:t>
            </a:r>
            <a:r>
              <a:rPr lang="en-US" altLang="en-US" sz="1600">
                <a:solidFill>
                  <a:srgbClr val="17375E"/>
                </a:solidFill>
              </a:rPr>
              <a:t>ii de import/export al fi</a:t>
            </a:r>
            <a:r>
              <a:rPr lang="ro-RO" altLang="en-US" sz="1600">
                <a:solidFill>
                  <a:srgbClr val="17375E"/>
                </a:solidFill>
              </a:rPr>
              <a:t>ş</a:t>
            </a:r>
            <a:r>
              <a:rPr lang="en-US" altLang="en-US" sz="1600">
                <a:solidFill>
                  <a:srgbClr val="17375E"/>
                </a:solidFill>
              </a:rPr>
              <a:t>ierelor.</a:t>
            </a:r>
            <a:endParaRPr lang="ro-RO" altLang="en-US" sz="1600">
              <a:solidFill>
                <a:srgbClr val="17375E"/>
              </a:solidFill>
            </a:endParaRPr>
          </a:p>
        </p:txBody>
      </p:sp>
      <p:sp>
        <p:nvSpPr>
          <p:cNvPr id="62473" name="Rectangle 55"/>
          <p:cNvSpPr>
            <a:spLocks noChangeArrowheads="1"/>
          </p:cNvSpPr>
          <p:nvPr/>
        </p:nvSpPr>
        <p:spPr bwMode="auto">
          <a:xfrm>
            <a:off x="6096000" y="1498600"/>
            <a:ext cx="6096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vi-VN" altLang="en-US" sz="1600">
                <a:solidFill>
                  <a:srgbClr val="000000"/>
                </a:solidFill>
              </a:rPr>
              <a:t> </a:t>
            </a:r>
            <a:r>
              <a:rPr lang="vi-VN" altLang="en-US" sz="1600">
                <a:solidFill>
                  <a:srgbClr val="000000"/>
                </a:solidFill>
                <a:hlinkClick r:id="rId6" tooltip="ArcGIS"/>
              </a:rPr>
              <a:t>ArcGIS</a:t>
            </a:r>
            <a:r>
              <a:rPr lang="vi-VN" altLang="en-US" sz="1600">
                <a:solidFill>
                  <a:srgbClr val="17375E"/>
                </a:solidFill>
              </a:rPr>
              <a:t> </a:t>
            </a:r>
            <a:r>
              <a:rPr lang="en-US" altLang="en-US" sz="1600">
                <a:solidFill>
                  <a:srgbClr val="17375E"/>
                </a:solidFill>
              </a:rPr>
              <a:t>-</a:t>
            </a:r>
            <a:r>
              <a:rPr lang="vi-VN" altLang="en-US" sz="1600">
                <a:solidFill>
                  <a:srgbClr val="17375E"/>
                </a:solidFill>
              </a:rPr>
              <a:t>suită de programe de prelucrare geospaţiale</a:t>
            </a:r>
            <a:r>
              <a:rPr lang="en-US" altLang="en-US" sz="1600">
                <a:solidFill>
                  <a:srgbClr val="17375E"/>
                </a:solidFill>
              </a:rPr>
              <a:t>;</a:t>
            </a:r>
          </a:p>
          <a:p>
            <a:pPr eaLnBrk="1" hangingPunct="1">
              <a:spcBef>
                <a:spcPct val="0"/>
              </a:spcBef>
              <a:buFontTx/>
              <a:buNone/>
            </a:pPr>
            <a:r>
              <a:rPr lang="en-US" altLang="en-US" sz="1600">
                <a:solidFill>
                  <a:srgbClr val="17375E"/>
                </a:solidFill>
              </a:rPr>
              <a:t> GIS </a:t>
            </a:r>
            <a:r>
              <a:rPr lang="ro-RO" altLang="en-US" sz="1600" b="1" i="1">
                <a:solidFill>
                  <a:srgbClr val="17375E"/>
                </a:solidFill>
              </a:rPr>
              <a:t>ArcMap</a:t>
            </a:r>
            <a:r>
              <a:rPr lang="ro-RO" altLang="en-US" sz="1600">
                <a:solidFill>
                  <a:srgbClr val="17375E"/>
                </a:solidFill>
              </a:rPr>
              <a:t> </a:t>
            </a:r>
            <a:r>
              <a:rPr lang="en-US" altLang="en-US" sz="1600">
                <a:solidFill>
                  <a:srgbClr val="17375E"/>
                </a:solidFill>
              </a:rPr>
              <a:t> - </a:t>
            </a:r>
            <a:r>
              <a:rPr lang="ro-RO" altLang="en-US" sz="1600">
                <a:solidFill>
                  <a:srgbClr val="17375E"/>
                </a:solidFill>
              </a:rPr>
              <a:t>este </a:t>
            </a:r>
            <a:r>
              <a:rPr lang="en-US" altLang="en-US" sz="1600">
                <a:solidFill>
                  <a:srgbClr val="17375E"/>
                </a:solidFill>
              </a:rPr>
              <a:t>aplicatia achizitionata  in anul 2011 si</a:t>
            </a:r>
            <a:r>
              <a:rPr lang="vi-VN" altLang="en-US" sz="1600">
                <a:solidFill>
                  <a:srgbClr val="17375E"/>
                </a:solidFill>
              </a:rPr>
              <a:t> este</a:t>
            </a:r>
            <a:endParaRPr lang="en-US" altLang="en-US" sz="1600">
              <a:solidFill>
                <a:srgbClr val="17375E"/>
              </a:solidFill>
            </a:endParaRPr>
          </a:p>
          <a:p>
            <a:pPr eaLnBrk="1" hangingPunct="1">
              <a:spcBef>
                <a:spcPct val="0"/>
              </a:spcBef>
              <a:buFontTx/>
              <a:buNone/>
            </a:pPr>
            <a:r>
              <a:rPr lang="en-US" altLang="en-US" sz="1600">
                <a:solidFill>
                  <a:srgbClr val="17375E"/>
                </a:solidFill>
              </a:rPr>
              <a:t> </a:t>
            </a:r>
            <a:r>
              <a:rPr lang="vi-VN" altLang="en-US" sz="1600">
                <a:solidFill>
                  <a:srgbClr val="17375E"/>
                </a:solidFill>
              </a:rPr>
              <a:t>utilizat în principal pentru a vizualiza, edita, crea, şi analiza </a:t>
            </a:r>
            <a:endParaRPr lang="en-US" altLang="en-US" sz="1600">
              <a:solidFill>
                <a:srgbClr val="17375E"/>
              </a:solidFill>
            </a:endParaRPr>
          </a:p>
          <a:p>
            <a:pPr eaLnBrk="1" hangingPunct="1">
              <a:spcBef>
                <a:spcPct val="0"/>
              </a:spcBef>
              <a:buFontTx/>
              <a:buNone/>
            </a:pPr>
            <a:r>
              <a:rPr lang="en-US" altLang="en-US" sz="1600">
                <a:solidFill>
                  <a:srgbClr val="17375E"/>
                </a:solidFill>
              </a:rPr>
              <a:t> </a:t>
            </a:r>
            <a:r>
              <a:rPr lang="vi-VN" altLang="en-US" sz="1600">
                <a:solidFill>
                  <a:srgbClr val="17375E"/>
                </a:solidFill>
              </a:rPr>
              <a:t>datel</a:t>
            </a:r>
            <a:r>
              <a:rPr lang="en-US" altLang="en-US" sz="1600">
                <a:solidFill>
                  <a:srgbClr val="17375E"/>
                </a:solidFill>
              </a:rPr>
              <a:t>e</a:t>
            </a:r>
            <a:r>
              <a:rPr lang="vi-VN" altLang="en-US" sz="1600">
                <a:solidFill>
                  <a:srgbClr val="17375E"/>
                </a:solidFill>
              </a:rPr>
              <a:t> geospaţiale.</a:t>
            </a:r>
            <a:r>
              <a:rPr lang="en-US" altLang="en-US" sz="1600">
                <a:solidFill>
                  <a:srgbClr val="17375E"/>
                </a:solidFill>
              </a:rPr>
              <a:t> </a:t>
            </a:r>
          </a:p>
          <a:p>
            <a:pPr eaLnBrk="1" hangingPunct="1">
              <a:spcBef>
                <a:spcPct val="0"/>
              </a:spcBef>
              <a:buFontTx/>
              <a:buNone/>
            </a:pPr>
            <a:r>
              <a:rPr lang="ro-RO" altLang="en-US" sz="1600">
                <a:solidFill>
                  <a:srgbClr val="17375E"/>
                </a:solidFill>
              </a:rPr>
              <a:t> </a:t>
            </a:r>
            <a:r>
              <a:rPr lang="en-US" altLang="en-US" sz="1600">
                <a:solidFill>
                  <a:srgbClr val="17375E"/>
                </a:solidFill>
              </a:rPr>
              <a:t>Permite utilizatorului </a:t>
            </a:r>
            <a:r>
              <a:rPr lang="ro-RO" altLang="en-US" sz="1600">
                <a:solidFill>
                  <a:srgbClr val="17375E"/>
                </a:solidFill>
              </a:rPr>
              <a:t>să exploreze</a:t>
            </a:r>
            <a:r>
              <a:rPr lang="vi-VN" altLang="en-US" sz="1600">
                <a:solidFill>
                  <a:srgbClr val="17375E"/>
                </a:solidFill>
              </a:rPr>
              <a:t> </a:t>
            </a:r>
            <a:r>
              <a:rPr lang="en-US" altLang="en-US" sz="1600">
                <a:solidFill>
                  <a:srgbClr val="17375E"/>
                </a:solidFill>
              </a:rPr>
              <a:t>informa</a:t>
            </a:r>
            <a:r>
              <a:rPr lang="ro-RO" altLang="en-US" sz="1600">
                <a:solidFill>
                  <a:srgbClr val="17375E"/>
                </a:solidFill>
              </a:rPr>
              <a:t>ț</a:t>
            </a:r>
            <a:r>
              <a:rPr lang="en-US" altLang="en-US" sz="1600">
                <a:solidFill>
                  <a:srgbClr val="17375E"/>
                </a:solidFill>
              </a:rPr>
              <a:t>ii</a:t>
            </a:r>
            <a:r>
              <a:rPr lang="vi-VN" altLang="en-US" sz="1600">
                <a:solidFill>
                  <a:srgbClr val="17375E"/>
                </a:solidFill>
              </a:rPr>
              <a:t> în cadrul unui set de </a:t>
            </a:r>
            <a:r>
              <a:rPr lang="ro-RO" altLang="en-US" sz="1600">
                <a:solidFill>
                  <a:srgbClr val="17375E"/>
                </a:solidFill>
              </a:rPr>
              <a:t>  </a:t>
            </a:r>
          </a:p>
          <a:p>
            <a:pPr eaLnBrk="1" hangingPunct="1">
              <a:spcBef>
                <a:spcPct val="0"/>
              </a:spcBef>
              <a:buFontTx/>
              <a:buNone/>
            </a:pPr>
            <a:r>
              <a:rPr lang="ro-RO" altLang="en-US" sz="1600">
                <a:solidFill>
                  <a:srgbClr val="17375E"/>
                </a:solidFill>
              </a:rPr>
              <a:t> </a:t>
            </a:r>
            <a:r>
              <a:rPr lang="vi-VN" altLang="en-US" sz="1600">
                <a:solidFill>
                  <a:srgbClr val="17375E"/>
                </a:solidFill>
              </a:rPr>
              <a:t>date</a:t>
            </a:r>
            <a:r>
              <a:rPr lang="en-US" altLang="en-US" sz="1600">
                <a:solidFill>
                  <a:srgbClr val="17375E"/>
                </a:solidFill>
              </a:rPr>
              <a:t>, utila</a:t>
            </a:r>
            <a:r>
              <a:rPr lang="ro-RO" altLang="en-US" sz="1600">
                <a:solidFill>
                  <a:srgbClr val="17375E"/>
                </a:solidFill>
              </a:rPr>
              <a:t> in realizarea de harti, in editarea de date si afisarea  </a:t>
            </a:r>
          </a:p>
          <a:p>
            <a:pPr eaLnBrk="1" hangingPunct="1">
              <a:spcBef>
                <a:spcPct val="0"/>
              </a:spcBef>
              <a:buFontTx/>
              <a:buNone/>
            </a:pPr>
            <a:r>
              <a:rPr lang="ro-RO" altLang="en-US" sz="1600">
                <a:solidFill>
                  <a:srgbClr val="17375E"/>
                </a:solidFill>
              </a:rPr>
              <a:t> rezultatelor analizelor realizate.</a:t>
            </a:r>
          </a:p>
          <a:p>
            <a:pPr eaLnBrk="1" hangingPunct="1">
              <a:spcBef>
                <a:spcPct val="0"/>
              </a:spcBef>
              <a:buFontTx/>
              <a:buNone/>
            </a:pPr>
            <a:r>
              <a:rPr lang="vi-VN" altLang="en-US" sz="1600">
                <a:solidFill>
                  <a:srgbClr val="000000"/>
                </a:solidFill>
              </a:rPr>
              <a:t> </a:t>
            </a:r>
            <a:endParaRPr lang="en-US" altLang="en-US" sz="1600">
              <a:solidFill>
                <a:srgbClr val="000000"/>
              </a:solidFill>
            </a:endParaRPr>
          </a:p>
          <a:p>
            <a:pPr eaLnBrk="1" hangingPunct="1">
              <a:spcBef>
                <a:spcPct val="0"/>
              </a:spcBef>
              <a:buFontTx/>
              <a:buNone/>
            </a:pPr>
            <a:endParaRPr lang="en-US" altLang="en-US" sz="1600">
              <a:solidFill>
                <a:srgbClr val="000000"/>
              </a:solidFill>
            </a:endParaRPr>
          </a:p>
          <a:p>
            <a:pPr eaLnBrk="1" hangingPunct="1">
              <a:spcBef>
                <a:spcPct val="0"/>
              </a:spcBef>
              <a:buFontTx/>
              <a:buNone/>
            </a:pPr>
            <a:endParaRPr lang="ro-RO" altLang="en-US" sz="1600">
              <a:solidFill>
                <a:srgbClr val="000000"/>
              </a:solidFill>
            </a:endParaRPr>
          </a:p>
        </p:txBody>
      </p:sp>
      <p:sp>
        <p:nvSpPr>
          <p:cNvPr id="12" name="Title 5"/>
          <p:cNvSpPr>
            <a:spLocks noGrp="1"/>
          </p:cNvSpPr>
          <p:nvPr>
            <p:ph type="title"/>
          </p:nvPr>
        </p:nvSpPr>
        <p:spPr>
          <a:xfrm>
            <a:off x="609600" y="177801"/>
            <a:ext cx="9855200" cy="1020233"/>
          </a:xfrm>
        </p:spPr>
        <p:txBody>
          <a:bodyPr/>
          <a:lstStyle/>
          <a:p>
            <a:pPr>
              <a:defRPr/>
            </a:pPr>
            <a:r>
              <a:rPr lang="ro-RO" dirty="0">
                <a:solidFill>
                  <a:srgbClr val="186DD5"/>
                </a:solidFill>
                <a:effectLst>
                  <a:outerShdw blurRad="38100" dist="38100" dir="2700000" algn="tl">
                    <a:srgbClr val="C0C0C0"/>
                  </a:outerShdw>
                </a:effectLst>
                <a:ea typeface="ＭＳ Ｐゴシック" charset="-128"/>
              </a:rPr>
              <a:t>GIS</a:t>
            </a:r>
            <a:endParaRPr lang="en-US" dirty="0">
              <a:solidFill>
                <a:srgbClr val="186DD5"/>
              </a:solidFill>
              <a:ea typeface="ＭＳ Ｐゴシック" charset="-128"/>
            </a:endParaRPr>
          </a:p>
        </p:txBody>
      </p:sp>
    </p:spTree>
    <p:extLst>
      <p:ext uri="{BB962C8B-B14F-4D97-AF65-F5344CB8AC3E}">
        <p14:creationId xmlns:p14="http://schemas.microsoft.com/office/powerpoint/2010/main" val="1354619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177801"/>
            <a:ext cx="9855200" cy="1020233"/>
          </a:xfrm>
        </p:spPr>
        <p:txBody>
          <a:bodyPr/>
          <a:lstStyle/>
          <a:p>
            <a:pPr>
              <a:defRPr/>
            </a:pPr>
            <a:r>
              <a:rPr lang="ro-RO" altLang="en-US" dirty="0">
                <a:solidFill>
                  <a:srgbClr val="186DD5"/>
                </a:solidFill>
                <a:effectLst>
                  <a:outerShdw blurRad="38100" dist="38100" dir="2700000" algn="tl">
                    <a:srgbClr val="C0C0C0"/>
                  </a:outerShdw>
                </a:effectLst>
              </a:rPr>
              <a:t>Secția Lucrări Tehnico-Edilitare (LTE)</a:t>
            </a:r>
            <a:endParaRPr lang="en-US" altLang="en-US" dirty="0">
              <a:solidFill>
                <a:srgbClr val="186DD5"/>
              </a:solidFill>
            </a:endParaRPr>
          </a:p>
        </p:txBody>
      </p:sp>
      <p:sp>
        <p:nvSpPr>
          <p:cNvPr id="3" name="Content Placeholder 2"/>
          <p:cNvSpPr>
            <a:spLocks noGrp="1"/>
          </p:cNvSpPr>
          <p:nvPr>
            <p:ph sz="quarter" idx="13"/>
          </p:nvPr>
        </p:nvSpPr>
        <p:spPr>
          <a:xfrm>
            <a:off x="-66028" y="791634"/>
            <a:ext cx="5012267" cy="6040967"/>
          </a:xfrm>
        </p:spPr>
        <p:txBody>
          <a:bodyPr/>
          <a:lstStyle/>
          <a:p>
            <a:pPr eaLnBrk="1" hangingPunct="1">
              <a:buFont typeface="Wingdings" pitchFamily="2" charset="2"/>
              <a:buNone/>
              <a:defRPr/>
            </a:pPr>
            <a:r>
              <a:rPr lang="ro-RO" altLang="en-US" sz="3200" b="1" dirty="0">
                <a:solidFill>
                  <a:schemeClr val="tx1"/>
                </a:solidFill>
                <a:effectLst>
                  <a:outerShdw blurRad="38100" dist="38100" dir="2700000" algn="tl">
                    <a:srgbClr val="C0C0C0"/>
                  </a:outerShdw>
                </a:effectLst>
                <a:latin typeface="Verdana" pitchFamily="34" charset="0"/>
              </a:rPr>
              <a:t>	</a:t>
            </a:r>
          </a:p>
          <a:p>
            <a:pPr eaLnBrk="1" hangingPunct="1">
              <a:buFont typeface="Wingdings" pitchFamily="2" charset="2"/>
              <a:buNone/>
              <a:defRPr/>
            </a:pPr>
            <a:r>
              <a:rPr lang="ro-RO" altLang="en-US" sz="3200" b="1" dirty="0">
                <a:solidFill>
                  <a:schemeClr val="tx1"/>
                </a:solidFill>
                <a:effectLst>
                  <a:outerShdw blurRad="38100" dist="38100" dir="2700000" algn="tl">
                    <a:srgbClr val="C0C0C0"/>
                  </a:outerShdw>
                </a:effectLst>
                <a:latin typeface="Verdana" pitchFamily="34" charset="0"/>
              </a:rPr>
              <a:t>	</a:t>
            </a:r>
            <a:endParaRPr lang="en-US" altLang="en-US" sz="3200" b="1" dirty="0">
              <a:solidFill>
                <a:schemeClr val="tx1"/>
              </a:solidFill>
              <a:effectLst>
                <a:outerShdw blurRad="38100" dist="38100" dir="2700000" algn="tl">
                  <a:srgbClr val="C0C0C0"/>
                </a:outerShdw>
              </a:effectLst>
              <a:latin typeface="Verdana" pitchFamily="34" charset="0"/>
            </a:endParaRPr>
          </a:p>
          <a:p>
            <a:pPr algn="just">
              <a:buFont typeface="Arial" panose="020B0604020202020204" pitchFamily="34" charset="0"/>
              <a:buNone/>
              <a:defRPr/>
            </a:pPr>
            <a:r>
              <a:rPr lang="ro-RO" altLang="en-US" sz="2667" dirty="0">
                <a:solidFill>
                  <a:srgbClr val="17375E"/>
                </a:solidFill>
              </a:rPr>
              <a:t>      </a:t>
            </a:r>
            <a:r>
              <a:rPr lang="ro-RO" altLang="en-US" sz="2667" b="1" dirty="0">
                <a:solidFill>
                  <a:srgbClr val="17375E"/>
                </a:solidFill>
              </a:rPr>
              <a:t>Secție de execuție construcții și instalații</a:t>
            </a:r>
            <a:r>
              <a:rPr lang="ro-RO" altLang="en-US" sz="2667" dirty="0">
                <a:solidFill>
                  <a:srgbClr val="17375E"/>
                </a:solidFill>
              </a:rPr>
              <a:t> cu 40</a:t>
            </a:r>
            <a:r>
              <a:rPr lang="en-US" altLang="en-US" sz="2667" dirty="0">
                <a:solidFill>
                  <a:srgbClr val="17375E"/>
                </a:solidFill>
              </a:rPr>
              <a:t> </a:t>
            </a:r>
            <a:r>
              <a:rPr lang="en-US" altLang="en-US" sz="2667" dirty="0" err="1">
                <a:solidFill>
                  <a:srgbClr val="17375E"/>
                </a:solidFill>
              </a:rPr>
              <a:t>muncitori</a:t>
            </a:r>
            <a:r>
              <a:rPr lang="en-US" altLang="en-US" sz="2667" dirty="0">
                <a:solidFill>
                  <a:srgbClr val="17375E"/>
                </a:solidFill>
              </a:rPr>
              <a:t> </a:t>
            </a:r>
            <a:r>
              <a:rPr lang="en-US" altLang="en-US" sz="2667" dirty="0" err="1">
                <a:solidFill>
                  <a:srgbClr val="17375E"/>
                </a:solidFill>
              </a:rPr>
              <a:t>si</a:t>
            </a:r>
            <a:r>
              <a:rPr lang="en-US" altLang="en-US" sz="2667" dirty="0">
                <a:solidFill>
                  <a:srgbClr val="17375E"/>
                </a:solidFill>
              </a:rPr>
              <a:t> 6 </a:t>
            </a:r>
            <a:r>
              <a:rPr lang="ro-RO" altLang="en-US" sz="2667" dirty="0">
                <a:solidFill>
                  <a:srgbClr val="17375E"/>
                </a:solidFill>
              </a:rPr>
              <a:t>T</a:t>
            </a:r>
            <a:r>
              <a:rPr lang="en-US" altLang="en-US" sz="2667" dirty="0">
                <a:solidFill>
                  <a:srgbClr val="17375E"/>
                </a:solidFill>
              </a:rPr>
              <a:t>ESA</a:t>
            </a:r>
            <a:r>
              <a:rPr lang="ro-RO" altLang="en-US" sz="2667" dirty="0">
                <a:solidFill>
                  <a:srgbClr val="17375E"/>
                </a:solidFill>
              </a:rPr>
              <a:t>.</a:t>
            </a:r>
            <a:r>
              <a:rPr lang="en-US" altLang="en-US" sz="2667" dirty="0">
                <a:solidFill>
                  <a:srgbClr val="17375E"/>
                </a:solidFill>
              </a:rPr>
              <a:t> </a:t>
            </a:r>
            <a:endParaRPr lang="ro-RO" altLang="en-US" sz="2667" dirty="0">
              <a:solidFill>
                <a:srgbClr val="17375E"/>
              </a:solidFill>
            </a:endParaRPr>
          </a:p>
          <a:p>
            <a:pPr algn="just">
              <a:buFont typeface="Arial" panose="020B0604020202020204" pitchFamily="34" charset="0"/>
              <a:buNone/>
              <a:defRPr/>
            </a:pPr>
            <a:r>
              <a:rPr lang="ro-RO" altLang="en-US" sz="2667" dirty="0">
                <a:solidFill>
                  <a:srgbClr val="17375E"/>
                </a:solidFill>
              </a:rPr>
              <a:t>	A</a:t>
            </a:r>
            <a:r>
              <a:rPr lang="en-US" altLang="en-US" sz="2667" dirty="0">
                <a:solidFill>
                  <a:srgbClr val="17375E"/>
                </a:solidFill>
              </a:rPr>
              <a:t>re ca </a:t>
            </a:r>
            <a:r>
              <a:rPr lang="en-US" altLang="en-US" sz="2667" dirty="0" err="1">
                <a:solidFill>
                  <a:srgbClr val="17375E"/>
                </a:solidFill>
              </a:rPr>
              <a:t>obiect</a:t>
            </a:r>
            <a:r>
              <a:rPr lang="en-US" altLang="en-US" sz="2667" dirty="0">
                <a:solidFill>
                  <a:srgbClr val="17375E"/>
                </a:solidFill>
              </a:rPr>
              <a:t> de </a:t>
            </a:r>
            <a:r>
              <a:rPr lang="en-US" altLang="en-US" sz="2667" dirty="0" err="1">
                <a:solidFill>
                  <a:srgbClr val="17375E"/>
                </a:solidFill>
              </a:rPr>
              <a:t>activitate</a:t>
            </a:r>
            <a:r>
              <a:rPr lang="en-US" altLang="en-US" sz="2667" dirty="0">
                <a:solidFill>
                  <a:srgbClr val="17375E"/>
                </a:solidFill>
              </a:rPr>
              <a:t> </a:t>
            </a:r>
            <a:r>
              <a:rPr lang="en-US" altLang="en-US" sz="2667" dirty="0" err="1">
                <a:solidFill>
                  <a:srgbClr val="17375E"/>
                </a:solidFill>
              </a:rPr>
              <a:t>executarea</a:t>
            </a:r>
            <a:r>
              <a:rPr lang="en-US" altLang="en-US" sz="2667" dirty="0">
                <a:solidFill>
                  <a:srgbClr val="17375E"/>
                </a:solidFill>
              </a:rPr>
              <a:t> </a:t>
            </a:r>
            <a:r>
              <a:rPr lang="ro-RO" altLang="en-US" sz="2667" dirty="0">
                <a:solidFill>
                  <a:srgbClr val="17375E"/>
                </a:solidFill>
              </a:rPr>
              <a:t>î</a:t>
            </a:r>
            <a:r>
              <a:rPr lang="en-US" altLang="en-US" sz="2667" dirty="0" err="1">
                <a:solidFill>
                  <a:srgbClr val="17375E"/>
                </a:solidFill>
              </a:rPr>
              <a:t>nlocuirilor</a:t>
            </a:r>
            <a:r>
              <a:rPr lang="en-US" altLang="en-US" sz="2667" dirty="0">
                <a:solidFill>
                  <a:srgbClr val="17375E"/>
                </a:solidFill>
              </a:rPr>
              <a:t> </a:t>
            </a:r>
            <a:r>
              <a:rPr lang="ro-RO" altLang="en-US" sz="2667" dirty="0">
                <a:solidFill>
                  <a:srgbClr val="17375E"/>
                </a:solidFill>
              </a:rPr>
              <a:t>ș</a:t>
            </a:r>
            <a:r>
              <a:rPr lang="en-US" altLang="en-US" sz="2667" dirty="0" err="1">
                <a:solidFill>
                  <a:srgbClr val="17375E"/>
                </a:solidFill>
              </a:rPr>
              <a:t>i</a:t>
            </a:r>
            <a:r>
              <a:rPr lang="en-US" altLang="en-US" sz="2667" dirty="0">
                <a:solidFill>
                  <a:srgbClr val="17375E"/>
                </a:solidFill>
              </a:rPr>
              <a:t> </a:t>
            </a:r>
            <a:r>
              <a:rPr lang="en-US" altLang="en-US" sz="2667" dirty="0" err="1">
                <a:solidFill>
                  <a:srgbClr val="17375E"/>
                </a:solidFill>
              </a:rPr>
              <a:t>extinderilor</a:t>
            </a:r>
            <a:r>
              <a:rPr lang="en-US" altLang="en-US" sz="2667" dirty="0">
                <a:solidFill>
                  <a:srgbClr val="17375E"/>
                </a:solidFill>
              </a:rPr>
              <a:t> de re</a:t>
            </a:r>
            <a:r>
              <a:rPr lang="ro-RO" altLang="en-US" sz="2667" dirty="0">
                <a:solidFill>
                  <a:srgbClr val="17375E"/>
                </a:solidFill>
              </a:rPr>
              <a:t>ț</a:t>
            </a:r>
            <a:r>
              <a:rPr lang="en-US" altLang="en-US" sz="2667" dirty="0" err="1">
                <a:solidFill>
                  <a:srgbClr val="17375E"/>
                </a:solidFill>
              </a:rPr>
              <a:t>ele</a:t>
            </a:r>
            <a:r>
              <a:rPr lang="en-US" altLang="en-US" sz="2667" dirty="0">
                <a:solidFill>
                  <a:srgbClr val="17375E"/>
                </a:solidFill>
              </a:rPr>
              <a:t> </a:t>
            </a:r>
            <a:r>
              <a:rPr lang="en-US" altLang="en-US" sz="2667" dirty="0" err="1">
                <a:solidFill>
                  <a:srgbClr val="17375E"/>
                </a:solidFill>
              </a:rPr>
              <a:t>ap</a:t>
            </a:r>
            <a:r>
              <a:rPr lang="ro-RO" altLang="en-US" sz="2667" dirty="0">
                <a:solidFill>
                  <a:srgbClr val="17375E"/>
                </a:solidFill>
              </a:rPr>
              <a:t>ă</a:t>
            </a:r>
            <a:r>
              <a:rPr lang="en-US" altLang="en-US" sz="2667" dirty="0">
                <a:solidFill>
                  <a:srgbClr val="17375E"/>
                </a:solidFill>
              </a:rPr>
              <a:t>, bran</a:t>
            </a:r>
            <a:r>
              <a:rPr lang="ro-RO" altLang="en-US" sz="2667" dirty="0">
                <a:solidFill>
                  <a:srgbClr val="17375E"/>
                </a:solidFill>
              </a:rPr>
              <a:t>ș</a:t>
            </a:r>
            <a:r>
              <a:rPr lang="en-US" altLang="en-US" sz="2667" dirty="0" err="1">
                <a:solidFill>
                  <a:srgbClr val="17375E"/>
                </a:solidFill>
              </a:rPr>
              <a:t>amente</a:t>
            </a:r>
            <a:r>
              <a:rPr lang="en-US" altLang="en-US" sz="2667" dirty="0">
                <a:solidFill>
                  <a:srgbClr val="17375E"/>
                </a:solidFill>
              </a:rPr>
              <a:t> </a:t>
            </a:r>
            <a:r>
              <a:rPr lang="en-US" altLang="en-US" sz="2667" dirty="0" err="1">
                <a:solidFill>
                  <a:srgbClr val="17375E"/>
                </a:solidFill>
              </a:rPr>
              <a:t>ap</a:t>
            </a:r>
            <a:r>
              <a:rPr lang="ro-RO" altLang="en-US" sz="2667" dirty="0">
                <a:solidFill>
                  <a:srgbClr val="17375E"/>
                </a:solidFill>
              </a:rPr>
              <a:t>ă</a:t>
            </a:r>
            <a:r>
              <a:rPr lang="en-US" altLang="en-US" sz="2667" dirty="0">
                <a:solidFill>
                  <a:srgbClr val="17375E"/>
                </a:solidFill>
              </a:rPr>
              <a:t> </a:t>
            </a:r>
            <a:r>
              <a:rPr lang="ro-RO" altLang="en-US" sz="2667" dirty="0">
                <a:solidFill>
                  <a:srgbClr val="17375E"/>
                </a:solidFill>
              </a:rPr>
              <a:t>ș</a:t>
            </a:r>
            <a:r>
              <a:rPr lang="en-US" altLang="en-US" sz="2667" dirty="0" err="1">
                <a:solidFill>
                  <a:srgbClr val="17375E"/>
                </a:solidFill>
              </a:rPr>
              <a:t>i</a:t>
            </a:r>
            <a:r>
              <a:rPr lang="en-US" altLang="en-US" sz="2667" dirty="0">
                <a:solidFill>
                  <a:srgbClr val="17375E"/>
                </a:solidFill>
              </a:rPr>
              <a:t> </a:t>
            </a:r>
            <a:r>
              <a:rPr lang="en-US" altLang="en-US" sz="2667" dirty="0" err="1">
                <a:solidFill>
                  <a:srgbClr val="17375E"/>
                </a:solidFill>
              </a:rPr>
              <a:t>racorduri</a:t>
            </a:r>
            <a:r>
              <a:rPr lang="en-US" altLang="en-US" sz="2667" dirty="0">
                <a:solidFill>
                  <a:srgbClr val="17375E"/>
                </a:solidFill>
              </a:rPr>
              <a:t> canal la </a:t>
            </a:r>
            <a:r>
              <a:rPr lang="en-US" altLang="en-US" sz="2667" dirty="0" err="1">
                <a:solidFill>
                  <a:srgbClr val="17375E"/>
                </a:solidFill>
              </a:rPr>
              <a:t>persoane</a:t>
            </a:r>
            <a:r>
              <a:rPr lang="en-US" altLang="en-US" sz="2667" dirty="0">
                <a:solidFill>
                  <a:srgbClr val="17375E"/>
                </a:solidFill>
              </a:rPr>
              <a:t> </a:t>
            </a:r>
            <a:r>
              <a:rPr lang="en-US" altLang="en-US" sz="2667" dirty="0" err="1">
                <a:solidFill>
                  <a:srgbClr val="17375E"/>
                </a:solidFill>
              </a:rPr>
              <a:t>fizice</a:t>
            </a:r>
            <a:r>
              <a:rPr lang="en-US" altLang="en-US" sz="2667" dirty="0">
                <a:solidFill>
                  <a:srgbClr val="17375E"/>
                </a:solidFill>
              </a:rPr>
              <a:t> </a:t>
            </a:r>
            <a:r>
              <a:rPr lang="ro-RO" altLang="en-US" sz="2667" dirty="0">
                <a:solidFill>
                  <a:srgbClr val="17375E"/>
                </a:solidFill>
              </a:rPr>
              <a:t>ș</a:t>
            </a:r>
            <a:r>
              <a:rPr lang="en-US" altLang="en-US" sz="2667" dirty="0" err="1">
                <a:solidFill>
                  <a:srgbClr val="17375E"/>
                </a:solidFill>
              </a:rPr>
              <a:t>i</a:t>
            </a:r>
            <a:r>
              <a:rPr lang="en-US" altLang="en-US" sz="2667" dirty="0">
                <a:solidFill>
                  <a:srgbClr val="17375E"/>
                </a:solidFill>
              </a:rPr>
              <a:t> </a:t>
            </a:r>
            <a:r>
              <a:rPr lang="en-US" altLang="en-US" sz="2667" dirty="0" err="1">
                <a:solidFill>
                  <a:srgbClr val="17375E"/>
                </a:solidFill>
              </a:rPr>
              <a:t>juridice</a:t>
            </a:r>
            <a:r>
              <a:rPr lang="en-US" altLang="en-US" sz="2667" dirty="0">
                <a:solidFill>
                  <a:srgbClr val="17375E"/>
                </a:solidFill>
              </a:rPr>
              <a:t>.</a:t>
            </a:r>
            <a:endParaRPr lang="ro-RO" altLang="en-US" sz="2667" dirty="0">
              <a:solidFill>
                <a:srgbClr val="17375E"/>
              </a:solidFill>
            </a:endParaRPr>
          </a:p>
          <a:p>
            <a:pPr eaLnBrk="1" hangingPunct="1">
              <a:buFont typeface="Arial" panose="020B0604020202020204" pitchFamily="34" charset="0"/>
              <a:buNone/>
              <a:defRPr/>
            </a:pPr>
            <a:endParaRPr lang="en-US" altLang="en-US" sz="3200" dirty="0">
              <a:solidFill>
                <a:schemeClr val="tx1"/>
              </a:solidFill>
            </a:endParaRPr>
          </a:p>
        </p:txBody>
      </p:sp>
      <p:pic>
        <p:nvPicPr>
          <p:cNvPr id="34820" name="Picture 5" descr="Aparat sudura PEHD.jpg"/>
          <p:cNvPicPr>
            <a:picLocks noChangeAspect="1"/>
          </p:cNvPicPr>
          <p:nvPr/>
        </p:nvPicPr>
        <p:blipFill>
          <a:blip r:embed="rId3" cstate="print">
            <a:extLst/>
          </a:blip>
          <a:srcRect/>
          <a:stretch>
            <a:fillRect/>
          </a:stretch>
        </p:blipFill>
        <p:spPr bwMode="auto">
          <a:xfrm>
            <a:off x="5384801" y="1498601"/>
            <a:ext cx="6261100" cy="4747684"/>
          </a:xfrm>
          <a:prstGeom prst="rect">
            <a:avLst/>
          </a:prstGeom>
          <a:ln>
            <a:noFill/>
          </a:ln>
          <a:effectLst>
            <a:softEdge rad="112500"/>
          </a:effectLst>
          <a:extLst/>
        </p:spPr>
      </p:pic>
    </p:spTree>
    <p:extLst>
      <p:ext uri="{BB962C8B-B14F-4D97-AF65-F5344CB8AC3E}">
        <p14:creationId xmlns:p14="http://schemas.microsoft.com/office/powerpoint/2010/main" val="109477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a:xfrm>
            <a:off x="609600" y="177801"/>
            <a:ext cx="9855200" cy="1020233"/>
          </a:xfrm>
        </p:spPr>
        <p:txBody>
          <a:bodyPr/>
          <a:lstStyle/>
          <a:p>
            <a:pPr>
              <a:defRPr/>
            </a:pPr>
            <a:r>
              <a:rPr lang="ro-RO" altLang="en-US" dirty="0">
                <a:solidFill>
                  <a:srgbClr val="186DD5"/>
                </a:solidFill>
                <a:effectLst>
                  <a:outerShdw blurRad="38100" dist="38100" dir="2700000" algn="tl">
                    <a:srgbClr val="C0C0C0"/>
                  </a:outerShdw>
                </a:effectLst>
              </a:rPr>
              <a:t>Secția Auto-Mecanică (SAM)</a:t>
            </a:r>
            <a:endParaRPr lang="en-US" altLang="en-US" dirty="0">
              <a:solidFill>
                <a:srgbClr val="186DD5"/>
              </a:solidFill>
            </a:endParaRPr>
          </a:p>
        </p:txBody>
      </p:sp>
      <p:sp>
        <p:nvSpPr>
          <p:cNvPr id="67587" name="Content Placeholder 5"/>
          <p:cNvSpPr>
            <a:spLocks noGrp="1"/>
          </p:cNvSpPr>
          <p:nvPr>
            <p:ph sz="quarter" idx="13"/>
          </p:nvPr>
        </p:nvSpPr>
        <p:spPr>
          <a:xfrm>
            <a:off x="6705600" y="941917"/>
            <a:ext cx="5181600" cy="6299200"/>
          </a:xfrm>
        </p:spPr>
        <p:txBody>
          <a:bodyPr/>
          <a:lstStyle/>
          <a:p>
            <a:pPr indent="21166">
              <a:buNone/>
            </a:pPr>
            <a:endParaRPr lang="ro-RO" altLang="en-US" sz="2667" b="1" dirty="0">
              <a:solidFill>
                <a:schemeClr val="tx1"/>
              </a:solidFill>
            </a:endParaRPr>
          </a:p>
          <a:p>
            <a:pPr indent="21166">
              <a:buNone/>
            </a:pPr>
            <a:r>
              <a:rPr lang="ro-RO" altLang="en-US" sz="2400" b="1" dirty="0">
                <a:solidFill>
                  <a:srgbClr val="17375E"/>
                </a:solidFill>
              </a:rPr>
              <a:t>Secție care asigură gestiunea</a:t>
            </a:r>
            <a:r>
              <a:rPr lang="ro-RO" altLang="en-US" sz="2400" dirty="0">
                <a:solidFill>
                  <a:srgbClr val="17375E"/>
                </a:solidFill>
              </a:rPr>
              <a:t> </a:t>
            </a:r>
            <a:r>
              <a:rPr lang="ro-RO" altLang="en-US" sz="2400" b="1" dirty="0">
                <a:solidFill>
                  <a:srgbClr val="17375E"/>
                </a:solidFill>
              </a:rPr>
              <a:t>parcului auto al societăţii</a:t>
            </a:r>
            <a:r>
              <a:rPr lang="ro-RO" altLang="en-US" sz="2400" dirty="0">
                <a:solidFill>
                  <a:srgbClr val="17375E"/>
                </a:solidFill>
              </a:rPr>
              <a:t>, cu respectarea condiţiilor tehnice, economice şi legale:</a:t>
            </a:r>
          </a:p>
          <a:p>
            <a:pPr indent="21166">
              <a:buNone/>
            </a:pPr>
            <a:r>
              <a:rPr lang="ro-RO" altLang="en-US" sz="2400" b="1" dirty="0">
                <a:solidFill>
                  <a:srgbClr val="17375E"/>
                </a:solidFill>
              </a:rPr>
              <a:t>Utilaje </a:t>
            </a:r>
            <a:r>
              <a:rPr lang="en-US" altLang="en-US" sz="2400" b="1" dirty="0" err="1">
                <a:solidFill>
                  <a:srgbClr val="17375E"/>
                </a:solidFill>
              </a:rPr>
              <a:t>si</a:t>
            </a:r>
            <a:r>
              <a:rPr lang="en-US" altLang="en-US" sz="2400" b="1" dirty="0">
                <a:solidFill>
                  <a:srgbClr val="17375E"/>
                </a:solidFill>
              </a:rPr>
              <a:t> </a:t>
            </a:r>
            <a:r>
              <a:rPr lang="en-US" altLang="en-US" sz="2400" b="1" dirty="0" err="1">
                <a:solidFill>
                  <a:srgbClr val="17375E"/>
                </a:solidFill>
              </a:rPr>
              <a:t>autovehicole</a:t>
            </a:r>
            <a:r>
              <a:rPr lang="ro-RO" altLang="en-US" sz="2400" b="1" dirty="0">
                <a:solidFill>
                  <a:srgbClr val="17375E"/>
                </a:solidFill>
              </a:rPr>
              <a:t> – 2</a:t>
            </a:r>
            <a:r>
              <a:rPr lang="en-US" altLang="en-US" sz="2400" b="1" dirty="0">
                <a:solidFill>
                  <a:srgbClr val="17375E"/>
                </a:solidFill>
              </a:rPr>
              <a:t>55</a:t>
            </a:r>
            <a:r>
              <a:rPr lang="ro-RO" altLang="en-US" sz="2400" b="1" dirty="0">
                <a:solidFill>
                  <a:srgbClr val="17375E"/>
                </a:solidFill>
              </a:rPr>
              <a:t> </a:t>
            </a:r>
            <a:r>
              <a:rPr lang="en-US" altLang="en-US" sz="2400" dirty="0">
                <a:solidFill>
                  <a:srgbClr val="17375E"/>
                </a:solidFill>
              </a:rPr>
              <a:t>b</a:t>
            </a:r>
            <a:r>
              <a:rPr lang="ro-RO" altLang="en-US" sz="2400" dirty="0">
                <a:solidFill>
                  <a:srgbClr val="17375E"/>
                </a:solidFill>
              </a:rPr>
              <a:t>uldoexcavatoare, autospeciale, vidanje, autobasculante, autocamioane, automacarale, </a:t>
            </a:r>
            <a:r>
              <a:rPr lang="en-US" altLang="en-US" sz="2400" dirty="0">
                <a:solidFill>
                  <a:srgbClr val="17375E"/>
                </a:solidFill>
              </a:rPr>
              <a:t>a</a:t>
            </a:r>
            <a:r>
              <a:rPr lang="ro-RO" altLang="en-US" sz="2400" dirty="0">
                <a:solidFill>
                  <a:srgbClr val="17375E"/>
                </a:solidFill>
              </a:rPr>
              <a:t>utovehicule mici pentru transport materiale şi persoane la punctele de lucru.</a:t>
            </a:r>
          </a:p>
        </p:txBody>
      </p:sp>
      <p:pic>
        <p:nvPicPr>
          <p:cNvPr id="3" name="Picture 2" descr="vidanje.jpg"/>
          <p:cNvPicPr>
            <a:picLocks noChangeAspect="1"/>
          </p:cNvPicPr>
          <p:nvPr/>
        </p:nvPicPr>
        <p:blipFill>
          <a:blip r:embed="rId3" cstate="print">
            <a:extLst/>
          </a:blip>
          <a:stretch>
            <a:fillRect/>
          </a:stretch>
        </p:blipFill>
        <p:spPr>
          <a:xfrm>
            <a:off x="648306" y="2413001"/>
            <a:ext cx="6537119" cy="3635375"/>
          </a:xfrm>
          <a:prstGeom prst="rect">
            <a:avLst/>
          </a:prstGeom>
          <a:ln>
            <a:noFill/>
          </a:ln>
          <a:effectLst>
            <a:softEdge rad="112500"/>
          </a:effectLst>
        </p:spPr>
      </p:pic>
    </p:spTree>
    <p:extLst>
      <p:ext uri="{BB962C8B-B14F-4D97-AF65-F5344CB8AC3E}">
        <p14:creationId xmlns:p14="http://schemas.microsoft.com/office/powerpoint/2010/main" val="1589927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sz="quarter" idx="13"/>
          </p:nvPr>
        </p:nvSpPr>
        <p:spPr>
          <a:xfrm>
            <a:off x="711200" y="1295400"/>
            <a:ext cx="10871200" cy="1930400"/>
          </a:xfrm>
        </p:spPr>
        <p:txBody>
          <a:bodyPr/>
          <a:lstStyle/>
          <a:p>
            <a:pPr marL="0" indent="0">
              <a:buNone/>
            </a:pPr>
            <a:r>
              <a:rPr lang="ro-RO" altLang="en-US" sz="2667" dirty="0" err="1">
                <a:solidFill>
                  <a:srgbClr val="17375E"/>
                </a:solidFill>
              </a:rPr>
              <a:t>Secţia</a:t>
            </a:r>
            <a:r>
              <a:rPr lang="ro-RO" altLang="en-US" sz="2667" dirty="0">
                <a:solidFill>
                  <a:srgbClr val="17375E"/>
                </a:solidFill>
              </a:rPr>
              <a:t> </a:t>
            </a:r>
            <a:r>
              <a:rPr lang="ro-RO" altLang="en-US" sz="2667" dirty="0" err="1">
                <a:solidFill>
                  <a:srgbClr val="17375E"/>
                </a:solidFill>
              </a:rPr>
              <a:t>Electro</a:t>
            </a:r>
            <a:r>
              <a:rPr lang="ro-RO" altLang="en-US" sz="2667" dirty="0">
                <a:solidFill>
                  <a:srgbClr val="17375E"/>
                </a:solidFill>
              </a:rPr>
              <a:t> Mecanică </a:t>
            </a:r>
            <a:r>
              <a:rPr lang="ro-RO" altLang="en-US" sz="2667" b="1" dirty="0">
                <a:solidFill>
                  <a:srgbClr val="17375E"/>
                </a:solidFill>
              </a:rPr>
              <a:t>asigură revizia/reparația echipamentelor </a:t>
            </a:r>
            <a:r>
              <a:rPr lang="ro-RO" altLang="en-US" sz="2667" dirty="0">
                <a:solidFill>
                  <a:srgbClr val="17375E"/>
                </a:solidFill>
              </a:rPr>
              <a:t>electromecanice, energetice și de automatizare din stațiile de captare, pompare, tratare și de epurare ale S.C. </a:t>
            </a:r>
            <a:r>
              <a:rPr lang="en-US" altLang="en-US" sz="2667" dirty="0" err="1">
                <a:solidFill>
                  <a:srgbClr val="17375E"/>
                </a:solidFill>
              </a:rPr>
              <a:t>ApaVital</a:t>
            </a:r>
            <a:r>
              <a:rPr lang="ro-RO" altLang="en-US" sz="2667" dirty="0">
                <a:solidFill>
                  <a:srgbClr val="17375E"/>
                </a:solidFill>
              </a:rPr>
              <a:t> S.A. dar și activități de confecții metalice, prelucrări prin așchiere, revizie/reparații auto. </a:t>
            </a:r>
          </a:p>
          <a:p>
            <a:pPr marL="0" indent="0">
              <a:buNone/>
            </a:pPr>
            <a:endParaRPr lang="en-US" altLang="en-US" sz="2667" dirty="0">
              <a:solidFill>
                <a:schemeClr val="tx1"/>
              </a:solidFill>
            </a:endParaRPr>
          </a:p>
        </p:txBody>
      </p:sp>
      <p:pic>
        <p:nvPicPr>
          <p:cNvPr id="5" name="Picture 4" descr="24102011739.jpg"/>
          <p:cNvPicPr>
            <a:picLocks noChangeAspect="1"/>
          </p:cNvPicPr>
          <p:nvPr/>
        </p:nvPicPr>
        <p:blipFill>
          <a:blip r:embed="rId3" cstate="print"/>
          <a:stretch>
            <a:fillRect/>
          </a:stretch>
        </p:blipFill>
        <p:spPr>
          <a:xfrm>
            <a:off x="711200" y="2931885"/>
            <a:ext cx="5181600" cy="3886200"/>
          </a:xfrm>
          <a:prstGeom prst="rect">
            <a:avLst/>
          </a:prstGeom>
          <a:ln>
            <a:noFill/>
          </a:ln>
          <a:effectLst>
            <a:softEdge rad="112500"/>
          </a:effectLst>
        </p:spPr>
      </p:pic>
      <p:sp>
        <p:nvSpPr>
          <p:cNvPr id="68613" name="Content Placeholder 2"/>
          <p:cNvSpPr txBox="1">
            <a:spLocks/>
          </p:cNvSpPr>
          <p:nvPr/>
        </p:nvSpPr>
        <p:spPr bwMode="auto">
          <a:xfrm>
            <a:off x="5892800" y="3464984"/>
            <a:ext cx="58928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595959"/>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95959"/>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ro-RO" altLang="en-US" sz="2667">
                <a:solidFill>
                  <a:srgbClr val="17375E"/>
                </a:solidFill>
              </a:rPr>
              <a:t>Pe lângă aceste activități, secția se mai implică în diferite proiecte de execuție pentru vechile și noile stații din </a:t>
            </a:r>
            <a:r>
              <a:rPr lang="en-US" altLang="en-US" sz="2667">
                <a:solidFill>
                  <a:srgbClr val="17375E"/>
                </a:solidFill>
              </a:rPr>
              <a:t>ApaVital</a:t>
            </a:r>
            <a:r>
              <a:rPr lang="ro-RO" altLang="en-US" sz="2667">
                <a:solidFill>
                  <a:srgbClr val="17375E"/>
                </a:solidFill>
              </a:rPr>
              <a:t>. Participă la preluarea stațiilor de pompare, tratare /epurare executate de primării prin fonduri de finanțare naționale sau europene.</a:t>
            </a:r>
            <a:endParaRPr lang="en-US" altLang="en-US" sz="2667">
              <a:solidFill>
                <a:srgbClr val="17375E"/>
              </a:solidFill>
            </a:endParaRPr>
          </a:p>
        </p:txBody>
      </p:sp>
    </p:spTree>
    <p:extLst>
      <p:ext uri="{BB962C8B-B14F-4D97-AF65-F5344CB8AC3E}">
        <p14:creationId xmlns:p14="http://schemas.microsoft.com/office/powerpoint/2010/main" val="291479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Rectangle 4"/>
          <p:cNvSpPr>
            <a:spLocks noGrp="1" noChangeArrowheads="1"/>
          </p:cNvSpPr>
          <p:nvPr>
            <p:ph sz="quarter" idx="4294967295"/>
          </p:nvPr>
        </p:nvSpPr>
        <p:spPr>
          <a:xfrm>
            <a:off x="0" y="1289344"/>
            <a:ext cx="12192000" cy="5292432"/>
          </a:xfrm>
          <a:prstGeom prst="rect">
            <a:avLst/>
          </a:prstGeom>
        </p:spPr>
        <p:txBody>
          <a:bodyPr>
            <a:normAutofit lnSpcReduction="10000"/>
          </a:bodyPr>
          <a:lstStyle/>
          <a:p>
            <a:pPr marL="626518" indent="-626518" eaLnBrk="1" hangingPunct="1">
              <a:buClr>
                <a:srgbClr val="FF0000"/>
              </a:buClr>
              <a:buNone/>
              <a:defRPr/>
            </a:pPr>
            <a:endParaRPr lang="ro-RO" sz="2133" dirty="0">
              <a:solidFill>
                <a:schemeClr val="tx1"/>
              </a:solidFill>
              <a:effectLst>
                <a:outerShdw blurRad="38100" dist="38100" dir="2700000" algn="tl">
                  <a:srgbClr val="C0C0C0"/>
                </a:outerShdw>
              </a:effectLst>
              <a:ea typeface="ＭＳ Ｐゴシック" charset="-128"/>
            </a:endParaRPr>
          </a:p>
          <a:p>
            <a:pPr marL="1739857" lvl="2" indent="-527037" eaLnBrk="1" hangingPunct="1">
              <a:buClr>
                <a:srgbClr val="FF0000"/>
              </a:buClr>
              <a:buFont typeface="Wingdings" pitchFamily="2" charset="2"/>
              <a:buChar char="o"/>
              <a:defRPr/>
            </a:pPr>
            <a:r>
              <a:rPr lang="ro-RO" sz="2667" dirty="0">
                <a:solidFill>
                  <a:schemeClr val="tx2">
                    <a:lumMod val="75000"/>
                  </a:schemeClr>
                </a:solidFill>
                <a:effectLst>
                  <a:outerShdw blurRad="38100" dist="38100" dir="2700000" algn="tl">
                    <a:srgbClr val="C0C0C0"/>
                  </a:outerShdw>
                </a:effectLst>
                <a:ea typeface="ＭＳ Ｐゴシック" charset="-128"/>
              </a:rPr>
              <a:t>MUDP 1		1996-2000 	</a:t>
            </a:r>
            <a:r>
              <a:rPr lang="en-US" sz="2667" dirty="0">
                <a:solidFill>
                  <a:schemeClr val="tx2">
                    <a:lumMod val="75000"/>
                  </a:schemeClr>
                </a:solidFill>
                <a:effectLst>
                  <a:outerShdw blurRad="38100" dist="38100" dir="2700000" algn="tl">
                    <a:srgbClr val="C0C0C0"/>
                  </a:outerShdw>
                </a:effectLst>
                <a:ea typeface="ＭＳ Ｐゴシック" charset="-128"/>
              </a:rPr>
              <a:t>	</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a:t>
            </a:r>
            <a:r>
              <a:rPr lang="ro-RO" sz="2667" dirty="0">
                <a:solidFill>
                  <a:schemeClr val="tx2">
                    <a:lumMod val="75000"/>
                  </a:schemeClr>
                </a:solidFill>
                <a:effectLst>
                  <a:outerShdw blurRad="38100" dist="38100" dir="2700000" algn="tl">
                    <a:srgbClr val="C0C0C0"/>
                  </a:outerShdw>
                </a:effectLst>
                <a:ea typeface="ＭＳ Ｐゴシック" charset="-128"/>
              </a:rPr>
              <a:t>€ 14,000,000</a:t>
            </a:r>
          </a:p>
          <a:p>
            <a:pPr marL="1739857" lvl="2" indent="-527037" eaLnBrk="1" hangingPunct="1">
              <a:buClr>
                <a:srgbClr val="FF0000"/>
              </a:buClr>
              <a:buFont typeface="Wingdings" pitchFamily="2" charset="2"/>
              <a:buChar char="o"/>
              <a:defRPr/>
            </a:pPr>
            <a:r>
              <a:rPr lang="ro-RO" sz="2667" dirty="0">
                <a:solidFill>
                  <a:schemeClr val="tx2">
                    <a:lumMod val="75000"/>
                  </a:schemeClr>
                </a:solidFill>
                <a:effectLst>
                  <a:outerShdw blurRad="38100" dist="38100" dir="2700000" algn="tl">
                    <a:srgbClr val="C0C0C0"/>
                  </a:outerShdw>
                </a:effectLst>
                <a:ea typeface="ＭＳ Ｐゴシック" charset="-128"/>
              </a:rPr>
              <a:t>KfW+buget	</a:t>
            </a:r>
            <a:r>
              <a:rPr lang="en-GB" sz="2667" dirty="0">
                <a:solidFill>
                  <a:schemeClr val="tx2">
                    <a:lumMod val="75000"/>
                  </a:schemeClr>
                </a:solidFill>
                <a:effectLst>
                  <a:outerShdw blurRad="38100" dist="38100" dir="2700000" algn="tl">
                    <a:srgbClr val="C0C0C0"/>
                  </a:outerShdw>
                </a:effectLst>
                <a:ea typeface="ＭＳ Ｐゴシック" charset="-128"/>
              </a:rPr>
              <a:t>	</a:t>
            </a:r>
            <a:r>
              <a:rPr lang="ro-RO" sz="2667" dirty="0">
                <a:solidFill>
                  <a:schemeClr val="tx2">
                    <a:lumMod val="75000"/>
                  </a:schemeClr>
                </a:solidFill>
                <a:effectLst>
                  <a:outerShdw blurRad="38100" dist="38100" dir="2700000" algn="tl">
                    <a:srgbClr val="C0C0C0"/>
                  </a:outerShdw>
                </a:effectLst>
                <a:ea typeface="ＭＳ Ｐゴシック" charset="-128"/>
              </a:rPr>
              <a:t>1996-2000 	</a:t>
            </a:r>
            <a:r>
              <a:rPr lang="en-US" sz="2667" dirty="0">
                <a:solidFill>
                  <a:schemeClr val="tx2">
                    <a:lumMod val="75000"/>
                  </a:schemeClr>
                </a:solidFill>
                <a:effectLst>
                  <a:outerShdw blurRad="38100" dist="38100" dir="2700000" algn="tl">
                    <a:srgbClr val="C0C0C0"/>
                  </a:outerShdw>
                </a:effectLst>
                <a:ea typeface="ＭＳ Ｐゴシック" charset="-128"/>
              </a:rPr>
              <a:t>	</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a:t>
            </a:r>
            <a:r>
              <a:rPr lang="ro-RO" sz="2667" dirty="0">
                <a:solidFill>
                  <a:schemeClr val="tx2">
                    <a:lumMod val="75000"/>
                  </a:schemeClr>
                </a:solidFill>
                <a:effectLst>
                  <a:outerShdw blurRad="38100" dist="38100" dir="2700000" algn="tl">
                    <a:srgbClr val="C0C0C0"/>
                  </a:outerShdw>
                </a:effectLst>
                <a:ea typeface="ＭＳ Ｐゴシック" charset="-128"/>
              </a:rPr>
              <a:t>€ </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22,200,000</a:t>
            </a:r>
          </a:p>
          <a:p>
            <a:pPr marL="1739857" lvl="2" indent="-527037" eaLnBrk="1" hangingPunct="1">
              <a:buClr>
                <a:srgbClr val="FF0000"/>
              </a:buClr>
              <a:buFont typeface="Wingdings" pitchFamily="2" charset="2"/>
              <a:buChar char="o"/>
              <a:defRPr/>
            </a:pP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ISPA			2001-2008 	</a:t>
            </a:r>
            <a:r>
              <a:rPr lang="en-US"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a:t>
            </a:r>
            <a:r>
              <a:rPr lang="ro-RO" sz="2667" dirty="0">
                <a:solidFill>
                  <a:schemeClr val="tx2">
                    <a:lumMod val="75000"/>
                  </a:schemeClr>
                </a:solidFill>
                <a:effectLst>
                  <a:outerShdw blurRad="38100" dist="38100" dir="2700000" algn="tl">
                    <a:srgbClr val="C0C0C0"/>
                  </a:outerShdw>
                </a:effectLst>
                <a:ea typeface="ＭＳ Ｐゴシック" charset="-128"/>
              </a:rPr>
              <a:t>€ </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51,700,000</a:t>
            </a:r>
          </a:p>
          <a:p>
            <a:pPr marL="1739857" lvl="2" indent="-527037" eaLnBrk="1" hangingPunct="1">
              <a:buClr>
                <a:srgbClr val="FF0000"/>
              </a:buClr>
              <a:buFont typeface="Wingdings" pitchFamily="2" charset="2"/>
              <a:buChar char="o"/>
              <a:defRPr/>
            </a:pPr>
            <a:r>
              <a:rPr lang="en-GB" sz="2667" dirty="0" err="1">
                <a:solidFill>
                  <a:schemeClr val="tx2">
                    <a:lumMod val="75000"/>
                  </a:schemeClr>
                </a:solidFill>
                <a:effectLst>
                  <a:outerShdw blurRad="38100" dist="38100" dir="2700000" algn="tl">
                    <a:srgbClr val="C0C0C0"/>
                  </a:outerShdw>
                </a:effectLst>
                <a:ea typeface="ＭＳ Ｐゴシック" charset="-128"/>
                <a:sym typeface="Wingdings" pitchFamily="2" charset="2"/>
              </a:rPr>
              <a:t>Surse</a:t>
            </a:r>
            <a:r>
              <a:rPr lang="en-GB"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APAVITAL 1996-2018 		</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a:t>
            </a:r>
            <a:r>
              <a:rPr lang="ro-RO" sz="2667" dirty="0">
                <a:solidFill>
                  <a:schemeClr val="tx2">
                    <a:lumMod val="75000"/>
                  </a:schemeClr>
                </a:solidFill>
                <a:effectLst>
                  <a:outerShdw blurRad="38100" dist="38100" dir="2700000" algn="tl">
                    <a:srgbClr val="C0C0C0"/>
                  </a:outerShdw>
                </a:effectLst>
                <a:ea typeface="ＭＳ Ｐゴシック" charset="-128"/>
              </a:rPr>
              <a:t>€ </a:t>
            </a:r>
            <a:r>
              <a:rPr lang="en-US" sz="2667" dirty="0">
                <a:solidFill>
                  <a:schemeClr val="tx2">
                    <a:lumMod val="75000"/>
                  </a:schemeClr>
                </a:solidFill>
                <a:effectLst>
                  <a:outerShdw blurRad="38100" dist="38100" dir="2700000" algn="tl">
                    <a:srgbClr val="C0C0C0"/>
                  </a:outerShdw>
                </a:effectLst>
                <a:ea typeface="ＭＳ Ｐゴシック" charset="-128"/>
              </a:rPr>
              <a:t>52</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a:t>
            </a:r>
            <a:r>
              <a:rPr lang="en-US"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0</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00,000</a:t>
            </a:r>
            <a:r>
              <a:rPr lang="en-GB"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a:t>
            </a:r>
          </a:p>
          <a:p>
            <a:pPr marL="1739857" lvl="2" indent="-527037" eaLnBrk="1" hangingPunct="1">
              <a:buClr>
                <a:srgbClr val="FF0000"/>
              </a:buClr>
              <a:buFont typeface="Wingdings" pitchFamily="2" charset="2"/>
              <a:buChar char="o"/>
              <a:defRPr/>
            </a:pP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Granturi (USAID, Franta,etc)	</a:t>
            </a:r>
            <a:r>
              <a:rPr lang="en-GB"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      150,000</a:t>
            </a:r>
          </a:p>
          <a:p>
            <a:pPr marL="1739857" lvl="2" indent="-527037" eaLnBrk="1" hangingPunct="1">
              <a:buClr>
                <a:srgbClr val="FF0000"/>
              </a:buClr>
              <a:buFont typeface="Wingdings" pitchFamily="2" charset="2"/>
              <a:buChar char="o"/>
              <a:defRPr/>
            </a:pP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Grant finantat de EVD (Olanda)	 </a:t>
            </a:r>
            <a:r>
              <a:rPr lang="ro-RO" sz="2667" dirty="0">
                <a:solidFill>
                  <a:schemeClr val="tx2">
                    <a:lumMod val="75000"/>
                  </a:schemeClr>
                </a:solidFill>
                <a:effectLst>
                  <a:outerShdw blurRad="38100" dist="38100" dir="2700000" algn="tl">
                    <a:srgbClr val="C0C0C0"/>
                  </a:outerShdw>
                </a:effectLst>
                <a:ea typeface="ＭＳ Ｐゴシック" charset="-128"/>
              </a:rPr>
              <a:t>€</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   1,</a:t>
            </a:r>
            <a:r>
              <a:rPr lang="en-US"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8</a:t>
            </a:r>
            <a:r>
              <a:rPr lang="ro-RO" sz="2667" dirty="0">
                <a:solidFill>
                  <a:schemeClr val="tx2">
                    <a:lumMod val="75000"/>
                  </a:schemeClr>
                </a:solidFill>
                <a:effectLst>
                  <a:outerShdw blurRad="38100" dist="38100" dir="2700000" algn="tl">
                    <a:srgbClr val="C0C0C0"/>
                  </a:outerShdw>
                </a:effectLst>
                <a:ea typeface="ＭＳ Ｐゴシック" charset="-128"/>
                <a:sym typeface="Wingdings" pitchFamily="2" charset="2"/>
              </a:rPr>
              <a:t>00,000</a:t>
            </a:r>
          </a:p>
          <a:p>
            <a:pPr marL="1739857" lvl="2" indent="-527037" eaLnBrk="1" hangingPunct="1">
              <a:buClr>
                <a:srgbClr val="FF0000"/>
              </a:buClr>
              <a:buFont typeface="Wingdings" pitchFamily="2" charset="2"/>
              <a:buChar char="o"/>
              <a:defRPr/>
            </a:pPr>
            <a:r>
              <a:rPr lang="ro-RO" sz="2667" b="1" dirty="0">
                <a:solidFill>
                  <a:srgbClr val="186DD5"/>
                </a:solidFill>
                <a:effectLst>
                  <a:outerShdw blurRad="38100" dist="38100" dir="2700000" algn="tl">
                    <a:srgbClr val="C0C0C0"/>
                  </a:outerShdw>
                </a:effectLst>
                <a:ea typeface="ＭＳ Ｐゴシック" charset="-128"/>
                <a:sym typeface="Wingdings" pitchFamily="2" charset="2"/>
              </a:rPr>
              <a:t>TOTAL					 </a:t>
            </a:r>
            <a:r>
              <a:rPr lang="ro-RO" sz="2667" b="1" dirty="0">
                <a:solidFill>
                  <a:srgbClr val="186DD5"/>
                </a:solidFill>
                <a:effectLst>
                  <a:outerShdw blurRad="38100" dist="38100" dir="2700000" algn="tl">
                    <a:srgbClr val="C0C0C0"/>
                  </a:outerShdw>
                </a:effectLst>
                <a:ea typeface="ＭＳ Ｐゴシック" charset="-128"/>
              </a:rPr>
              <a:t>€ </a:t>
            </a:r>
            <a:r>
              <a:rPr lang="en-US" sz="2667" b="1" u="sng" dirty="0">
                <a:solidFill>
                  <a:srgbClr val="186DD5"/>
                </a:solidFill>
                <a:effectLst>
                  <a:outerShdw blurRad="38100" dist="38100" dir="2700000" algn="tl">
                    <a:srgbClr val="C0C0C0"/>
                  </a:outerShdw>
                </a:effectLst>
                <a:ea typeface="ＭＳ Ｐゴシック" charset="-128"/>
                <a:sym typeface="Wingdings" pitchFamily="2" charset="2"/>
              </a:rPr>
              <a:t>142.000.000</a:t>
            </a:r>
            <a:endParaRPr lang="ro-RO" sz="2667" b="1" u="sng" dirty="0">
              <a:solidFill>
                <a:srgbClr val="186DD5"/>
              </a:solidFill>
              <a:effectLst>
                <a:outerShdw blurRad="38100" dist="38100" dir="2700000" algn="tl">
                  <a:srgbClr val="C0C0C0"/>
                </a:outerShdw>
              </a:effectLst>
              <a:ea typeface="ＭＳ Ｐゴシック" charset="-128"/>
              <a:sym typeface="Wingdings" pitchFamily="2" charset="2"/>
            </a:endParaRPr>
          </a:p>
          <a:p>
            <a:pPr marL="1739857" lvl="2" indent="-527037" eaLnBrk="1" hangingPunct="1">
              <a:buClr>
                <a:srgbClr val="FF0000"/>
              </a:buClr>
              <a:buFont typeface="Wingdings" pitchFamily="2" charset="2"/>
              <a:buChar char="o"/>
              <a:defRPr/>
            </a:pPr>
            <a:r>
              <a:rPr lang="ro-RO" sz="2667" b="1" dirty="0">
                <a:solidFill>
                  <a:srgbClr val="00B050"/>
                </a:solidFill>
                <a:effectLst>
                  <a:outerShdw blurRad="38100" dist="38100" dir="2700000" algn="tl">
                    <a:srgbClr val="C0C0C0"/>
                  </a:outerShdw>
                </a:effectLst>
                <a:ea typeface="ＭＳ Ｐゴシック" charset="-128"/>
                <a:sym typeface="Wingdings" pitchFamily="2" charset="2"/>
              </a:rPr>
              <a:t>POS Mediu</a:t>
            </a:r>
            <a:r>
              <a:rPr lang="en-US" sz="2667" b="1" dirty="0">
                <a:solidFill>
                  <a:srgbClr val="00B050"/>
                </a:solidFill>
                <a:effectLst>
                  <a:outerShdw blurRad="38100" dist="38100" dir="2700000" algn="tl">
                    <a:srgbClr val="C0C0C0"/>
                  </a:outerShdw>
                </a:effectLst>
                <a:ea typeface="ＭＳ Ｐゴシック" charset="-128"/>
                <a:sym typeface="Wingdings" pitchFamily="2" charset="2"/>
              </a:rPr>
              <a:t> I</a:t>
            </a:r>
            <a:r>
              <a:rPr lang="ro-RO" sz="2667" b="1" dirty="0">
                <a:solidFill>
                  <a:srgbClr val="00B050"/>
                </a:solidFill>
                <a:effectLst>
                  <a:outerShdw blurRad="38100" dist="38100" dir="2700000" algn="tl">
                    <a:srgbClr val="C0C0C0"/>
                  </a:outerShdw>
                </a:effectLst>
                <a:ea typeface="ＭＳ Ｐゴシック" charset="-128"/>
                <a:sym typeface="Wingdings" pitchFamily="2" charset="2"/>
              </a:rPr>
              <a:t>			</a:t>
            </a:r>
            <a:r>
              <a:rPr lang="en-US" sz="2667" b="1" dirty="0">
                <a:solidFill>
                  <a:srgbClr val="00B050"/>
                </a:solidFill>
                <a:effectLst>
                  <a:outerShdw blurRad="38100" dist="38100" dir="2700000" algn="tl">
                    <a:srgbClr val="C0C0C0"/>
                  </a:outerShdw>
                </a:effectLst>
                <a:ea typeface="ＭＳ Ｐゴシック" charset="-128"/>
                <a:sym typeface="Wingdings" pitchFamily="2" charset="2"/>
              </a:rPr>
              <a:t>	</a:t>
            </a:r>
            <a:r>
              <a:rPr lang="ro-RO" sz="2667" b="1" dirty="0">
                <a:solidFill>
                  <a:srgbClr val="00B050"/>
                </a:solidFill>
                <a:effectLst>
                  <a:outerShdw blurRad="38100" dist="38100" dir="2700000" algn="tl">
                    <a:srgbClr val="C0C0C0"/>
                  </a:outerShdw>
                </a:effectLst>
                <a:ea typeface="ＭＳ Ｐゴシック" charset="-128"/>
                <a:sym typeface="Wingdings" pitchFamily="2" charset="2"/>
              </a:rPr>
              <a:t> </a:t>
            </a:r>
            <a:r>
              <a:rPr lang="ro-RO" sz="2667" b="1" dirty="0">
                <a:solidFill>
                  <a:srgbClr val="00B050"/>
                </a:solidFill>
                <a:effectLst>
                  <a:outerShdw blurRad="38100" dist="38100" dir="2700000" algn="tl">
                    <a:srgbClr val="C0C0C0"/>
                  </a:outerShdw>
                </a:effectLst>
                <a:ea typeface="ＭＳ Ｐゴシック" charset="-128"/>
              </a:rPr>
              <a:t>€ </a:t>
            </a:r>
            <a:r>
              <a:rPr lang="ro-RO" sz="2667" b="1" u="sng" dirty="0">
                <a:solidFill>
                  <a:srgbClr val="00B050"/>
                </a:solidFill>
                <a:effectLst>
                  <a:outerShdw blurRad="38100" dist="38100" dir="2700000" algn="tl">
                    <a:srgbClr val="C0C0C0"/>
                  </a:outerShdw>
                </a:effectLst>
                <a:ea typeface="ＭＳ Ｐゴシック" charset="-128"/>
                <a:sym typeface="Wingdings" pitchFamily="2" charset="2"/>
              </a:rPr>
              <a:t>136</a:t>
            </a:r>
            <a:r>
              <a:rPr lang="en-GB" sz="2667" b="1" u="sng" dirty="0">
                <a:solidFill>
                  <a:srgbClr val="00B050"/>
                </a:solidFill>
                <a:effectLst>
                  <a:outerShdw blurRad="38100" dist="38100" dir="2700000" algn="tl">
                    <a:srgbClr val="C0C0C0"/>
                  </a:outerShdw>
                </a:effectLst>
                <a:ea typeface="ＭＳ Ｐゴシック" charset="-128"/>
                <a:sym typeface="Wingdings" pitchFamily="2" charset="2"/>
              </a:rPr>
              <a:t>.</a:t>
            </a:r>
            <a:r>
              <a:rPr lang="ro-RO" sz="2667" b="1" u="sng" dirty="0">
                <a:solidFill>
                  <a:srgbClr val="00B050"/>
                </a:solidFill>
                <a:effectLst>
                  <a:outerShdw blurRad="38100" dist="38100" dir="2700000" algn="tl">
                    <a:srgbClr val="C0C0C0"/>
                  </a:outerShdw>
                </a:effectLst>
                <a:ea typeface="ＭＳ Ｐゴシック" charset="-128"/>
                <a:sym typeface="Wingdings" pitchFamily="2" charset="2"/>
              </a:rPr>
              <a:t>000</a:t>
            </a:r>
            <a:r>
              <a:rPr lang="en-GB" sz="2667" b="1" u="sng" dirty="0">
                <a:solidFill>
                  <a:srgbClr val="00B050"/>
                </a:solidFill>
                <a:effectLst>
                  <a:outerShdw blurRad="38100" dist="38100" dir="2700000" algn="tl">
                    <a:srgbClr val="C0C0C0"/>
                  </a:outerShdw>
                </a:effectLst>
                <a:ea typeface="ＭＳ Ｐゴシック" charset="-128"/>
                <a:sym typeface="Wingdings" pitchFamily="2" charset="2"/>
              </a:rPr>
              <a:t>.</a:t>
            </a:r>
            <a:r>
              <a:rPr lang="ro-RO" sz="2667" b="1" u="sng" dirty="0">
                <a:solidFill>
                  <a:srgbClr val="00B050"/>
                </a:solidFill>
                <a:effectLst>
                  <a:outerShdw blurRad="38100" dist="38100" dir="2700000" algn="tl">
                    <a:srgbClr val="C0C0C0"/>
                  </a:outerShdw>
                </a:effectLst>
                <a:ea typeface="ＭＳ Ｐゴシック" charset="-128"/>
                <a:sym typeface="Wingdings" pitchFamily="2" charset="2"/>
              </a:rPr>
              <a:t>000</a:t>
            </a:r>
            <a:endParaRPr lang="en-US" sz="2667" b="1" u="sng" dirty="0">
              <a:solidFill>
                <a:srgbClr val="00B050"/>
              </a:solidFill>
              <a:effectLst>
                <a:outerShdw blurRad="38100" dist="38100" dir="2700000" algn="tl">
                  <a:srgbClr val="C0C0C0"/>
                </a:outerShdw>
              </a:effectLst>
              <a:ea typeface="ＭＳ Ｐゴシック" charset="-128"/>
              <a:sym typeface="Wingdings" pitchFamily="2" charset="2"/>
            </a:endParaRPr>
          </a:p>
          <a:p>
            <a:pPr marL="1739857" lvl="2" indent="-527037" eaLnBrk="1" hangingPunct="1">
              <a:buClr>
                <a:srgbClr val="FF0000"/>
              </a:buClr>
              <a:buFont typeface="Wingdings" pitchFamily="2" charset="2"/>
              <a:buChar char="o"/>
              <a:defRPr/>
            </a:pPr>
            <a:r>
              <a:rPr lang="ro-RO" sz="2667" b="1" dirty="0">
                <a:solidFill>
                  <a:srgbClr val="00B050"/>
                </a:solidFill>
                <a:effectLst>
                  <a:outerShdw blurRad="38100" dist="38100" dir="2700000" algn="tl">
                    <a:srgbClr val="C0C0C0"/>
                  </a:outerShdw>
                </a:effectLst>
                <a:ea typeface="ＭＳ Ｐゴシック" charset="-128"/>
                <a:sym typeface="Wingdings" pitchFamily="2" charset="2"/>
              </a:rPr>
              <a:t>POIM</a:t>
            </a:r>
            <a:r>
              <a:rPr lang="ro-RO" sz="2667" b="1" dirty="0">
                <a:ea typeface="ＭＳ Ｐゴシック" charset="-128"/>
                <a:sym typeface="Wingdings" pitchFamily="2" charset="2"/>
              </a:rPr>
              <a:t>	</a:t>
            </a:r>
            <a:r>
              <a:rPr lang="ro-RO" sz="2667" dirty="0">
                <a:effectLst>
                  <a:outerShdw blurRad="38100" dist="38100" dir="2700000" algn="tl">
                    <a:srgbClr val="C0C0C0"/>
                  </a:outerShdw>
                </a:effectLst>
                <a:ea typeface="ＭＳ Ｐゴシック" charset="-128"/>
              </a:rPr>
              <a:t>			</a:t>
            </a:r>
            <a:r>
              <a:rPr lang="ro-RO" sz="2667" b="1" dirty="0">
                <a:solidFill>
                  <a:srgbClr val="00B050"/>
                </a:solidFill>
                <a:effectLst>
                  <a:outerShdw blurRad="38100" dist="38100" dir="2700000" algn="tl">
                    <a:srgbClr val="C0C0C0"/>
                  </a:outerShdw>
                </a:effectLst>
                <a:ea typeface="ＭＳ Ｐゴシック" charset="-128"/>
                <a:sym typeface="Wingdings" pitchFamily="2" charset="2"/>
              </a:rPr>
              <a:t> </a:t>
            </a:r>
            <a:r>
              <a:rPr lang="en-US" sz="2667" b="1" dirty="0">
                <a:solidFill>
                  <a:srgbClr val="00B050"/>
                </a:solidFill>
                <a:effectLst>
                  <a:outerShdw blurRad="38100" dist="38100" dir="2700000" algn="tl">
                    <a:srgbClr val="C0C0C0"/>
                  </a:outerShdw>
                </a:effectLst>
                <a:ea typeface="ＭＳ Ｐゴシック" charset="-128"/>
                <a:sym typeface="Wingdings" pitchFamily="2" charset="2"/>
              </a:rPr>
              <a:t>	</a:t>
            </a:r>
            <a:r>
              <a:rPr lang="ro-RO" sz="2667" b="1" dirty="0">
                <a:solidFill>
                  <a:srgbClr val="00B050"/>
                </a:solidFill>
                <a:effectLst>
                  <a:outerShdw blurRad="38100" dist="38100" dir="2700000" algn="tl">
                    <a:srgbClr val="C0C0C0"/>
                  </a:outerShdw>
                </a:effectLst>
                <a:ea typeface="ＭＳ Ｐゴシック" charset="-128"/>
                <a:sym typeface="Wingdings" pitchFamily="2" charset="2"/>
              </a:rPr>
              <a:t>        </a:t>
            </a:r>
            <a:r>
              <a:rPr lang="en-GB" sz="2667" b="1" dirty="0">
                <a:solidFill>
                  <a:srgbClr val="00B050"/>
                </a:solidFill>
                <a:effectLst>
                  <a:outerShdw blurRad="38100" dist="38100" dir="2700000" algn="tl">
                    <a:srgbClr val="C0C0C0"/>
                  </a:outerShdw>
                </a:effectLst>
                <a:ea typeface="ＭＳ Ｐゴシック" charset="-128"/>
                <a:sym typeface="Wingdings" pitchFamily="2" charset="2"/>
              </a:rPr>
              <a:t>	</a:t>
            </a:r>
            <a:r>
              <a:rPr lang="ro-RO" sz="2667" b="1" dirty="0">
                <a:solidFill>
                  <a:srgbClr val="00B050"/>
                </a:solidFill>
                <a:effectLst>
                  <a:outerShdw blurRad="38100" dist="38100" dir="2700000" algn="tl">
                    <a:srgbClr val="C0C0C0"/>
                  </a:outerShdw>
                </a:effectLst>
                <a:ea typeface="ＭＳ Ｐゴシック" charset="-128"/>
                <a:sym typeface="Wingdings" pitchFamily="2" charset="2"/>
              </a:rPr>
              <a:t> </a:t>
            </a:r>
            <a:r>
              <a:rPr lang="ro-RO" sz="2667" b="1" dirty="0">
                <a:solidFill>
                  <a:srgbClr val="00B050"/>
                </a:solidFill>
                <a:effectLst>
                  <a:outerShdw blurRad="38100" dist="38100" dir="2700000" algn="tl">
                    <a:srgbClr val="C0C0C0"/>
                  </a:outerShdw>
                </a:effectLst>
                <a:ea typeface="ＭＳ Ｐゴシック" charset="-128"/>
              </a:rPr>
              <a:t>€ </a:t>
            </a:r>
            <a:r>
              <a:rPr lang="en-GB" sz="2667" b="1" u="sng" dirty="0">
                <a:solidFill>
                  <a:srgbClr val="00B050"/>
                </a:solidFill>
                <a:effectLst>
                  <a:outerShdw blurRad="38100" dist="38100" dir="2700000" algn="tl">
                    <a:srgbClr val="C0C0C0"/>
                  </a:outerShdw>
                </a:effectLst>
                <a:ea typeface="ＭＳ Ｐゴシック" charset="-128"/>
                <a:sym typeface="Wingdings" pitchFamily="2" charset="2"/>
              </a:rPr>
              <a:t>285.</a:t>
            </a:r>
            <a:r>
              <a:rPr lang="ro-RO" sz="2667" b="1" u="sng" dirty="0">
                <a:solidFill>
                  <a:srgbClr val="00B050"/>
                </a:solidFill>
                <a:effectLst>
                  <a:outerShdw blurRad="38100" dist="38100" dir="2700000" algn="tl">
                    <a:srgbClr val="C0C0C0"/>
                  </a:outerShdw>
                </a:effectLst>
                <a:ea typeface="ＭＳ Ｐゴシック" charset="-128"/>
                <a:sym typeface="Wingdings" pitchFamily="2" charset="2"/>
              </a:rPr>
              <a:t>000</a:t>
            </a:r>
            <a:r>
              <a:rPr lang="en-GB" sz="2667" b="1" u="sng" dirty="0">
                <a:solidFill>
                  <a:srgbClr val="00B050"/>
                </a:solidFill>
                <a:effectLst>
                  <a:outerShdw blurRad="38100" dist="38100" dir="2700000" algn="tl">
                    <a:srgbClr val="C0C0C0"/>
                  </a:outerShdw>
                </a:effectLst>
                <a:ea typeface="ＭＳ Ｐゴシック" charset="-128"/>
                <a:sym typeface="Wingdings" pitchFamily="2" charset="2"/>
              </a:rPr>
              <a:t>.</a:t>
            </a:r>
            <a:r>
              <a:rPr lang="ro-RO" sz="2667" b="1" u="sng" dirty="0">
                <a:solidFill>
                  <a:srgbClr val="00B050"/>
                </a:solidFill>
                <a:effectLst>
                  <a:outerShdw blurRad="38100" dist="38100" dir="2700000" algn="tl">
                    <a:srgbClr val="C0C0C0"/>
                  </a:outerShdw>
                </a:effectLst>
                <a:ea typeface="ＭＳ Ｐゴシック" charset="-128"/>
                <a:sym typeface="Wingdings" pitchFamily="2" charset="2"/>
              </a:rPr>
              <a:t>000 </a:t>
            </a:r>
            <a:r>
              <a:rPr lang="ro-RO" sz="2667" dirty="0">
                <a:effectLst>
                  <a:outerShdw blurRad="38100" dist="38100" dir="2700000" algn="tl">
                    <a:srgbClr val="C0C0C0"/>
                  </a:outerShdw>
                </a:effectLst>
                <a:ea typeface="ＭＳ Ｐゴシック" charset="-128"/>
              </a:rPr>
              <a:t>	</a:t>
            </a:r>
          </a:p>
        </p:txBody>
      </p:sp>
    </p:spTree>
    <p:extLst>
      <p:ext uri="{BB962C8B-B14F-4D97-AF65-F5344CB8AC3E}">
        <p14:creationId xmlns:p14="http://schemas.microsoft.com/office/powerpoint/2010/main" val="295525540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858985" y="1704975"/>
            <a:ext cx="10515600" cy="5059363"/>
          </a:xfrm>
          <a:prstGeom prst="rect">
            <a:avLst/>
          </a:prstGeom>
        </p:spPr>
        <p:txBody>
          <a:bodyPr>
            <a:normAutofit/>
          </a:bodyPr>
          <a:lstStyle/>
          <a:p>
            <a:r>
              <a:rPr lang="en-GB" dirty="0" err="1"/>
              <a:t>Arii</a:t>
            </a:r>
            <a:r>
              <a:rPr lang="en-GB" dirty="0"/>
              <a:t> de </a:t>
            </a:r>
            <a:r>
              <a:rPr lang="en-GB" dirty="0" err="1"/>
              <a:t>operare</a:t>
            </a:r>
            <a:r>
              <a:rPr lang="en-GB" dirty="0"/>
              <a:t> – EVOLUTIE 16 </a:t>
            </a:r>
            <a:r>
              <a:rPr lang="en-GB" dirty="0" err="1"/>
              <a:t>ani</a:t>
            </a:r>
            <a:r>
              <a:rPr lang="en-GB" dirty="0"/>
              <a:t>!!!</a:t>
            </a:r>
            <a:br>
              <a:rPr lang="en-GB" dirty="0"/>
            </a:br>
            <a:br>
              <a:rPr lang="en-GB" dirty="0"/>
            </a:br>
            <a:r>
              <a:rPr lang="en-GB" dirty="0">
                <a:hlinkClick r:id="rId2" action="ppaction://hlinkpres?slideindex=1&amp;slidetitle="/>
              </a:rPr>
              <a:t>D:\Documentele </a:t>
            </a:r>
            <a:r>
              <a:rPr lang="en-GB" dirty="0" err="1">
                <a:hlinkClick r:id="rId2" action="ppaction://hlinkpres?slideindex=1&amp;slidetitle="/>
              </a:rPr>
              <a:t>mele</a:t>
            </a:r>
            <a:r>
              <a:rPr lang="en-GB" dirty="0">
                <a:hlinkClick r:id="rId2" action="ppaction://hlinkpres?slideindex=1&amp;slidetitle="/>
              </a:rPr>
              <a:t>\</a:t>
            </a:r>
            <a:r>
              <a:rPr lang="en-GB" dirty="0" err="1">
                <a:hlinkClick r:id="rId2" action="ppaction://hlinkpres?slideindex=1&amp;slidetitle="/>
              </a:rPr>
              <a:t>Prezentari</a:t>
            </a:r>
            <a:r>
              <a:rPr lang="en-GB" dirty="0">
                <a:hlinkClick r:id="rId2" action="ppaction://hlinkpres?slideindex=1&amp;slidetitle="/>
              </a:rPr>
              <a:t> </a:t>
            </a:r>
            <a:r>
              <a:rPr lang="en-GB" dirty="0" err="1">
                <a:hlinkClick r:id="rId2" action="ppaction://hlinkpres?slideindex=1&amp;slidetitle="/>
              </a:rPr>
              <a:t>ppt</a:t>
            </a:r>
            <a:r>
              <a:rPr lang="en-GB" dirty="0">
                <a:hlinkClick r:id="rId2" action="ppaction://hlinkpres?slideindex=1&amp;slidetitle="/>
              </a:rPr>
              <a:t>\APAVITAL\</a:t>
            </a:r>
            <a:r>
              <a:rPr lang="en-GB" dirty="0" err="1">
                <a:hlinkClick r:id="rId2" action="ppaction://hlinkpres?slideindex=1&amp;slidetitle="/>
              </a:rPr>
              <a:t>Arii</a:t>
            </a:r>
            <a:r>
              <a:rPr lang="en-GB" dirty="0">
                <a:hlinkClick r:id="rId2" action="ppaction://hlinkpres?slideindex=1&amp;slidetitle="/>
              </a:rPr>
              <a:t> de operare_v2ns2.pptx</a:t>
            </a:r>
            <a:br>
              <a:rPr lang="en-GB" dirty="0"/>
            </a:br>
            <a:br>
              <a:rPr lang="en-GB" dirty="0"/>
            </a:br>
            <a:r>
              <a:rPr lang="en-GB" dirty="0">
                <a:hlinkClick r:id="rId3" action="ppaction://hlinkfile"/>
              </a:rPr>
              <a:t>..\..\..\Videos\Movie\APAVITAL 2017\</a:t>
            </a:r>
            <a:r>
              <a:rPr lang="en-GB" dirty="0" err="1">
                <a:hlinkClick r:id="rId3" action="ppaction://hlinkfile"/>
              </a:rPr>
              <a:t>filme</a:t>
            </a:r>
            <a:r>
              <a:rPr lang="en-GB" dirty="0">
                <a:hlinkClick r:id="rId3" action="ppaction://hlinkfile"/>
              </a:rPr>
              <a:t>\Vitalia.mp4</a:t>
            </a:r>
            <a:br>
              <a:rPr lang="en-GB" dirty="0"/>
            </a:br>
            <a:br>
              <a:rPr lang="en-GB" dirty="0"/>
            </a:br>
            <a:r>
              <a:rPr lang="en-GB" dirty="0">
                <a:hlinkClick r:id="rId4" action="ppaction://hlinkpres?slideindex=1&amp;slidetitle="/>
              </a:rPr>
              <a:t>D:\Documentele </a:t>
            </a:r>
            <a:r>
              <a:rPr lang="en-GB" dirty="0" err="1">
                <a:hlinkClick r:id="rId4" action="ppaction://hlinkpres?slideindex=1&amp;slidetitle="/>
              </a:rPr>
              <a:t>mele</a:t>
            </a:r>
            <a:r>
              <a:rPr lang="en-GB" dirty="0">
                <a:hlinkClick r:id="rId4" action="ppaction://hlinkpres?slideindex=1&amp;slidetitle="/>
              </a:rPr>
              <a:t>\</a:t>
            </a:r>
            <a:r>
              <a:rPr lang="en-GB" dirty="0" err="1">
                <a:hlinkClick r:id="rId4" action="ppaction://hlinkpres?slideindex=1&amp;slidetitle="/>
              </a:rPr>
              <a:t>Prezentari</a:t>
            </a:r>
            <a:r>
              <a:rPr lang="en-GB" dirty="0">
                <a:hlinkClick r:id="rId4" action="ppaction://hlinkpres?slideindex=1&amp;slidetitle="/>
              </a:rPr>
              <a:t> </a:t>
            </a:r>
            <a:r>
              <a:rPr lang="en-GB" dirty="0" err="1">
                <a:hlinkClick r:id="rId4" action="ppaction://hlinkpres?slideindex=1&amp;slidetitle="/>
              </a:rPr>
              <a:t>ppt</a:t>
            </a:r>
            <a:r>
              <a:rPr lang="en-GB" dirty="0">
                <a:hlinkClick r:id="rId4" action="ppaction://hlinkpres?slideindex=1&amp;slidetitle="/>
              </a:rPr>
              <a:t>\Photo for </a:t>
            </a:r>
            <a:r>
              <a:rPr lang="en-GB" dirty="0" err="1">
                <a:hlinkClick r:id="rId4" action="ppaction://hlinkpres?slideindex=1&amp;slidetitle="/>
              </a:rPr>
              <a:t>Wather</a:t>
            </a:r>
            <a:r>
              <a:rPr lang="en-GB" dirty="0">
                <a:hlinkClick r:id="rId4" action="ppaction://hlinkpres?slideindex=1&amp;slidetitle="/>
              </a:rPr>
              <a:t> Pub.ppsx</a:t>
            </a:r>
            <a:br>
              <a:rPr lang="en-GB" dirty="0"/>
            </a:br>
            <a:endParaRPr lang="en-US" dirty="0"/>
          </a:p>
        </p:txBody>
      </p:sp>
    </p:spTree>
    <p:extLst>
      <p:ext uri="{BB962C8B-B14F-4D97-AF65-F5344CB8AC3E}">
        <p14:creationId xmlns:p14="http://schemas.microsoft.com/office/powerpoint/2010/main" val="31964889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Content Placeholder 2"/>
          <p:cNvSpPr>
            <a:spLocks noGrp="1"/>
          </p:cNvSpPr>
          <p:nvPr>
            <p:ph sz="quarter" idx="13"/>
          </p:nvPr>
        </p:nvSpPr>
        <p:spPr>
          <a:xfrm>
            <a:off x="86785" y="618941"/>
            <a:ext cx="3804280" cy="5071740"/>
          </a:xfrm>
        </p:spPr>
        <p:txBody>
          <a:bodyPr>
            <a:normAutofit/>
          </a:bodyPr>
          <a:lstStyle/>
          <a:p>
            <a:pPr eaLnBrk="1" hangingPunct="1">
              <a:lnSpc>
                <a:spcPct val="80000"/>
              </a:lnSpc>
              <a:buFont typeface="Arial" panose="020B0604020202020204" pitchFamily="34" charset="0"/>
              <a:buBlip>
                <a:blip r:embed="rId3"/>
              </a:buBlip>
            </a:pPr>
            <a:endParaRPr lang="en-US" altLang="en-US" sz="2000" dirty="0">
              <a:solidFill>
                <a:schemeClr val="tx1"/>
              </a:solidFill>
            </a:endParaRPr>
          </a:p>
          <a:p>
            <a:pPr eaLnBrk="1" hangingPunct="1">
              <a:lnSpc>
                <a:spcPct val="80000"/>
              </a:lnSpc>
              <a:buFont typeface="Arial" panose="020B0604020202020204" pitchFamily="34" charset="0"/>
              <a:buBlip>
                <a:blip r:embed="rId3"/>
              </a:buBlip>
            </a:pPr>
            <a:endParaRPr lang="en-US" altLang="en-US" sz="2000" dirty="0"/>
          </a:p>
          <a:p>
            <a:pPr eaLnBrk="1" hangingPunct="1">
              <a:lnSpc>
                <a:spcPct val="80000"/>
              </a:lnSpc>
              <a:buFont typeface="Arial" panose="020B0604020202020204" pitchFamily="34" charset="0"/>
              <a:buBlip>
                <a:blip r:embed="rId3"/>
              </a:buBlip>
            </a:pPr>
            <a:r>
              <a:rPr lang="en-US" altLang="en-US" sz="2000" dirty="0" err="1">
                <a:solidFill>
                  <a:schemeClr val="tx1"/>
                </a:solidFill>
              </a:rPr>
              <a:t>Incepand</a:t>
            </a:r>
            <a:r>
              <a:rPr lang="en-US" altLang="en-US" sz="2000" dirty="0">
                <a:solidFill>
                  <a:schemeClr val="tx1"/>
                </a:solidFill>
              </a:rPr>
              <a:t> cu 05.12.2014, </a:t>
            </a:r>
            <a:r>
              <a:rPr lang="en-US" altLang="en-US" sz="2000" dirty="0" err="1">
                <a:solidFill>
                  <a:schemeClr val="tx1"/>
                </a:solidFill>
              </a:rPr>
              <a:t>Apavital</a:t>
            </a:r>
            <a:r>
              <a:rPr lang="en-US" altLang="en-US" sz="2000" dirty="0">
                <a:solidFill>
                  <a:schemeClr val="tx1"/>
                </a:solidFill>
              </a:rPr>
              <a:t> a </a:t>
            </a:r>
            <a:r>
              <a:rPr lang="en-US" altLang="en-US" sz="2000" dirty="0" err="1">
                <a:solidFill>
                  <a:schemeClr val="tx1"/>
                </a:solidFill>
              </a:rPr>
              <a:t>creat</a:t>
            </a:r>
            <a:r>
              <a:rPr lang="en-US" altLang="en-US" sz="2000" dirty="0">
                <a:solidFill>
                  <a:schemeClr val="tx1"/>
                </a:solidFill>
              </a:rPr>
              <a:t> o </a:t>
            </a:r>
            <a:r>
              <a:rPr lang="en-US" altLang="en-US" sz="2000" dirty="0" err="1">
                <a:solidFill>
                  <a:schemeClr val="tx1"/>
                </a:solidFill>
              </a:rPr>
              <a:t>noua</a:t>
            </a:r>
            <a:r>
              <a:rPr lang="en-US" altLang="en-US" sz="2000" dirty="0">
                <a:solidFill>
                  <a:schemeClr val="tx1"/>
                </a:solidFill>
              </a:rPr>
              <a:t> </a:t>
            </a:r>
            <a:r>
              <a:rPr lang="en-US" altLang="en-US" sz="2000" dirty="0" err="1">
                <a:solidFill>
                  <a:schemeClr val="tx1"/>
                </a:solidFill>
              </a:rPr>
              <a:t>companie</a:t>
            </a:r>
            <a:r>
              <a:rPr lang="en-US" altLang="en-US" sz="2000" dirty="0">
                <a:solidFill>
                  <a:schemeClr val="tx1"/>
                </a:solidFill>
              </a:rPr>
              <a:t> (APAVITAL M) in </a:t>
            </a:r>
            <a:r>
              <a:rPr lang="en-US" altLang="en-US" sz="2000" dirty="0" err="1">
                <a:solidFill>
                  <a:schemeClr val="tx1"/>
                </a:solidFill>
              </a:rPr>
              <a:t>Republica</a:t>
            </a:r>
            <a:r>
              <a:rPr lang="en-US" altLang="en-US" sz="2000" dirty="0">
                <a:solidFill>
                  <a:schemeClr val="tx1"/>
                </a:solidFill>
              </a:rPr>
              <a:t> Moldova </a:t>
            </a:r>
            <a:r>
              <a:rPr lang="en-US" altLang="en-US" sz="2000" dirty="0" err="1">
                <a:solidFill>
                  <a:schemeClr val="tx1"/>
                </a:solidFill>
              </a:rPr>
              <a:t>pentru</a:t>
            </a:r>
            <a:r>
              <a:rPr lang="en-US" altLang="en-US" sz="2000" dirty="0">
                <a:solidFill>
                  <a:schemeClr val="tx1"/>
                </a:solidFill>
              </a:rPr>
              <a:t> a </a:t>
            </a:r>
            <a:r>
              <a:rPr lang="en-US" altLang="en-US" sz="2000" dirty="0" err="1">
                <a:solidFill>
                  <a:schemeClr val="tx1"/>
                </a:solidFill>
              </a:rPr>
              <a:t>asigura</a:t>
            </a:r>
            <a:r>
              <a:rPr lang="en-US" altLang="en-US" sz="2000" dirty="0">
                <a:solidFill>
                  <a:schemeClr val="tx1"/>
                </a:solidFill>
              </a:rPr>
              <a:t> </a:t>
            </a:r>
            <a:r>
              <a:rPr lang="en-US" altLang="en-US" sz="2000" dirty="0" err="1">
                <a:solidFill>
                  <a:schemeClr val="tx1"/>
                </a:solidFill>
              </a:rPr>
              <a:t>servicii</a:t>
            </a:r>
            <a:r>
              <a:rPr lang="en-US" altLang="en-US" sz="2000" dirty="0">
                <a:solidFill>
                  <a:schemeClr val="tx1"/>
                </a:solidFill>
              </a:rPr>
              <a:t> de </a:t>
            </a:r>
            <a:r>
              <a:rPr lang="en-US" altLang="en-US" sz="2000" dirty="0" err="1">
                <a:solidFill>
                  <a:schemeClr val="tx1"/>
                </a:solidFill>
              </a:rPr>
              <a:t>furnizare</a:t>
            </a:r>
            <a:r>
              <a:rPr lang="en-US" altLang="en-US" sz="2000" dirty="0">
                <a:solidFill>
                  <a:schemeClr val="tx1"/>
                </a:solidFill>
              </a:rPr>
              <a:t> </a:t>
            </a:r>
            <a:r>
              <a:rPr lang="en-US" altLang="en-US" sz="2000" dirty="0" err="1">
                <a:solidFill>
                  <a:schemeClr val="tx1"/>
                </a:solidFill>
              </a:rPr>
              <a:t>apa</a:t>
            </a:r>
            <a:r>
              <a:rPr lang="en-US" altLang="en-US" sz="2000" dirty="0">
                <a:solidFill>
                  <a:schemeClr val="tx1"/>
                </a:solidFill>
              </a:rPr>
              <a:t> in </a:t>
            </a:r>
            <a:r>
              <a:rPr lang="en-US" altLang="en-US" sz="2000" dirty="0" err="1">
                <a:solidFill>
                  <a:schemeClr val="tx1"/>
                </a:solidFill>
              </a:rPr>
              <a:t>aceasta</a:t>
            </a:r>
            <a:r>
              <a:rPr lang="en-US" altLang="en-US" sz="2000" dirty="0">
                <a:solidFill>
                  <a:schemeClr val="tx1"/>
                </a:solidFill>
              </a:rPr>
              <a:t> </a:t>
            </a:r>
            <a:r>
              <a:rPr lang="en-US" altLang="en-US" sz="2000" dirty="0" err="1">
                <a:solidFill>
                  <a:schemeClr val="tx1"/>
                </a:solidFill>
              </a:rPr>
              <a:t>tara</a:t>
            </a:r>
            <a:r>
              <a:rPr lang="en-US" altLang="en-US" sz="2000" dirty="0">
                <a:solidFill>
                  <a:schemeClr val="tx1"/>
                </a:solidFill>
              </a:rPr>
              <a:t>. </a:t>
            </a:r>
            <a:r>
              <a:rPr lang="en-US" altLang="en-US" sz="2000" dirty="0" err="1">
                <a:solidFill>
                  <a:schemeClr val="tx1"/>
                </a:solidFill>
              </a:rPr>
              <a:t>Aceasta</a:t>
            </a:r>
            <a:r>
              <a:rPr lang="en-US" altLang="en-US" sz="2000" dirty="0">
                <a:solidFill>
                  <a:schemeClr val="tx1"/>
                </a:solidFill>
              </a:rPr>
              <a:t> </a:t>
            </a:r>
            <a:r>
              <a:rPr lang="en-US" altLang="en-US" sz="2000" dirty="0" err="1">
                <a:solidFill>
                  <a:schemeClr val="tx1"/>
                </a:solidFill>
              </a:rPr>
              <a:t>companie</a:t>
            </a:r>
            <a:r>
              <a:rPr lang="en-US" altLang="en-US" sz="2000" dirty="0">
                <a:solidFill>
                  <a:schemeClr val="tx1"/>
                </a:solidFill>
              </a:rPr>
              <a:t> </a:t>
            </a:r>
            <a:r>
              <a:rPr lang="en-US" altLang="en-US" sz="2000" dirty="0" err="1">
                <a:solidFill>
                  <a:schemeClr val="tx1"/>
                </a:solidFill>
              </a:rPr>
              <a:t>este</a:t>
            </a:r>
            <a:r>
              <a:rPr lang="en-US" altLang="en-US" sz="2000" dirty="0">
                <a:solidFill>
                  <a:schemeClr val="tx1"/>
                </a:solidFill>
              </a:rPr>
              <a:t> </a:t>
            </a:r>
            <a:r>
              <a:rPr lang="en-US" altLang="en-US" sz="2000" dirty="0" err="1">
                <a:solidFill>
                  <a:schemeClr val="tx1"/>
                </a:solidFill>
              </a:rPr>
              <a:t>detinuta</a:t>
            </a:r>
            <a:r>
              <a:rPr lang="en-US" altLang="en-US" sz="2000" dirty="0">
                <a:solidFill>
                  <a:schemeClr val="tx1"/>
                </a:solidFill>
              </a:rPr>
              <a:t> in </a:t>
            </a:r>
            <a:r>
              <a:rPr lang="en-US" altLang="en-US" sz="2000" dirty="0" err="1">
                <a:solidFill>
                  <a:schemeClr val="tx1"/>
                </a:solidFill>
              </a:rPr>
              <a:t>proportie</a:t>
            </a:r>
            <a:r>
              <a:rPr lang="en-US" altLang="en-US" sz="2000" dirty="0">
                <a:solidFill>
                  <a:schemeClr val="tx1"/>
                </a:solidFill>
              </a:rPr>
              <a:t> de 100% </a:t>
            </a:r>
            <a:r>
              <a:rPr lang="en-US" altLang="en-US" sz="2000" dirty="0" err="1">
                <a:solidFill>
                  <a:schemeClr val="tx1"/>
                </a:solidFill>
              </a:rPr>
              <a:t>Apavital</a:t>
            </a:r>
            <a:r>
              <a:rPr lang="en-US" altLang="en-US" sz="2000" dirty="0">
                <a:solidFill>
                  <a:schemeClr val="tx1"/>
                </a:solidFill>
              </a:rPr>
              <a:t>. </a:t>
            </a:r>
          </a:p>
          <a:p>
            <a:pPr marL="0" indent="0" eaLnBrk="1" hangingPunct="1">
              <a:lnSpc>
                <a:spcPct val="80000"/>
              </a:lnSpc>
              <a:buNone/>
            </a:pPr>
            <a:endParaRPr lang="en-US" altLang="en-US" sz="2000" dirty="0">
              <a:solidFill>
                <a:schemeClr val="tx1"/>
              </a:solidFill>
            </a:endParaRPr>
          </a:p>
          <a:p>
            <a:pPr eaLnBrk="1" hangingPunct="1">
              <a:lnSpc>
                <a:spcPct val="80000"/>
              </a:lnSpc>
              <a:buFont typeface="Arial" panose="020B0604020202020204" pitchFamily="34" charset="0"/>
              <a:buBlip>
                <a:blip r:embed="rId3"/>
              </a:buBlip>
            </a:pPr>
            <a:r>
              <a:rPr lang="en-US" altLang="en-US" sz="2000" dirty="0" err="1">
                <a:solidFill>
                  <a:schemeClr val="tx1"/>
                </a:solidFill>
              </a:rPr>
              <a:t>Apavital</a:t>
            </a:r>
            <a:r>
              <a:rPr lang="en-US" altLang="en-US" sz="2000" dirty="0">
                <a:solidFill>
                  <a:schemeClr val="tx1"/>
                </a:solidFill>
              </a:rPr>
              <a:t> </a:t>
            </a:r>
            <a:r>
              <a:rPr lang="en-US" altLang="en-US" sz="2000" dirty="0" err="1">
                <a:solidFill>
                  <a:schemeClr val="tx1"/>
                </a:solidFill>
              </a:rPr>
              <a:t>pregateste</a:t>
            </a:r>
            <a:r>
              <a:rPr lang="en-US" altLang="en-US" sz="2000" dirty="0">
                <a:solidFill>
                  <a:schemeClr val="tx1"/>
                </a:solidFill>
              </a:rPr>
              <a:t> un </a:t>
            </a:r>
            <a:r>
              <a:rPr lang="en-US" altLang="en-US" sz="2000" dirty="0" err="1">
                <a:solidFill>
                  <a:schemeClr val="tx1"/>
                </a:solidFill>
              </a:rPr>
              <a:t>proiect</a:t>
            </a:r>
            <a:r>
              <a:rPr lang="en-US" altLang="en-US" sz="2000" dirty="0">
                <a:solidFill>
                  <a:schemeClr val="tx1"/>
                </a:solidFill>
              </a:rPr>
              <a:t> </a:t>
            </a:r>
            <a:r>
              <a:rPr lang="en-US" altLang="en-US" sz="2000" dirty="0" err="1">
                <a:solidFill>
                  <a:schemeClr val="tx1"/>
                </a:solidFill>
              </a:rPr>
              <a:t>pentru</a:t>
            </a:r>
            <a:r>
              <a:rPr lang="en-US" altLang="en-US" sz="2000" dirty="0">
                <a:solidFill>
                  <a:schemeClr val="tx1"/>
                </a:solidFill>
              </a:rPr>
              <a:t> </a:t>
            </a:r>
            <a:r>
              <a:rPr lang="en-US" altLang="en-US" sz="2000" dirty="0" err="1">
                <a:solidFill>
                  <a:schemeClr val="tx1"/>
                </a:solidFill>
              </a:rPr>
              <a:t>furnizarea</a:t>
            </a:r>
            <a:r>
              <a:rPr lang="en-US" altLang="en-US" sz="2000" dirty="0">
                <a:solidFill>
                  <a:schemeClr val="tx1"/>
                </a:solidFill>
              </a:rPr>
              <a:t> </a:t>
            </a:r>
            <a:r>
              <a:rPr lang="en-US" altLang="en-US" sz="2000" dirty="0" err="1">
                <a:solidFill>
                  <a:schemeClr val="tx1"/>
                </a:solidFill>
              </a:rPr>
              <a:t>apei</a:t>
            </a:r>
            <a:r>
              <a:rPr lang="en-US" altLang="en-US" sz="2000" dirty="0">
                <a:solidFill>
                  <a:schemeClr val="tx1"/>
                </a:solidFill>
              </a:rPr>
              <a:t> in </a:t>
            </a:r>
            <a:r>
              <a:rPr lang="en-US" altLang="en-US" sz="2000" dirty="0" err="1">
                <a:solidFill>
                  <a:schemeClr val="tx1"/>
                </a:solidFill>
              </a:rPr>
              <a:t>Republica</a:t>
            </a:r>
            <a:r>
              <a:rPr lang="en-US" altLang="en-US" sz="2000" dirty="0">
                <a:solidFill>
                  <a:schemeClr val="tx1"/>
                </a:solidFill>
              </a:rPr>
              <a:t> Moldova </a:t>
            </a:r>
            <a:r>
              <a:rPr lang="en-US" altLang="en-US" sz="2000" dirty="0" err="1">
                <a:solidFill>
                  <a:schemeClr val="tx1"/>
                </a:solidFill>
              </a:rPr>
              <a:t>utilizand</a:t>
            </a:r>
            <a:r>
              <a:rPr lang="en-US" altLang="en-US" sz="2000" dirty="0">
                <a:solidFill>
                  <a:schemeClr val="tx1"/>
                </a:solidFill>
              </a:rPr>
              <a:t> </a:t>
            </a:r>
            <a:r>
              <a:rPr lang="en-US" altLang="en-US" sz="2000" dirty="0" err="1">
                <a:solidFill>
                  <a:schemeClr val="tx1"/>
                </a:solidFill>
              </a:rPr>
              <a:t>resurse</a:t>
            </a:r>
            <a:r>
              <a:rPr lang="en-US" altLang="en-US" sz="2000" dirty="0">
                <a:solidFill>
                  <a:schemeClr val="tx1"/>
                </a:solidFill>
              </a:rPr>
              <a:t> locale de </a:t>
            </a:r>
            <a:r>
              <a:rPr lang="en-US" altLang="en-US" sz="2000" dirty="0" err="1">
                <a:solidFill>
                  <a:schemeClr val="tx1"/>
                </a:solidFill>
              </a:rPr>
              <a:t>apa</a:t>
            </a:r>
            <a:r>
              <a:rPr lang="en-US" altLang="en-US" sz="2000" dirty="0">
                <a:solidFill>
                  <a:schemeClr val="tx1"/>
                </a:solidFill>
              </a:rPr>
              <a:t> din Romania.</a:t>
            </a:r>
            <a:endParaRPr lang="ro-RO" altLang="en-US" sz="2000" dirty="0">
              <a:solidFill>
                <a:schemeClr val="tx1"/>
              </a:solidFill>
            </a:endParaRPr>
          </a:p>
        </p:txBody>
      </p:sp>
      <p:sp>
        <p:nvSpPr>
          <p:cNvPr id="41986"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ＭＳ Ｐゴシック"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ＭＳ Ｐゴシック"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9pPr>
          </a:lstStyle>
          <a:p>
            <a:pPr>
              <a:spcBef>
                <a:spcPct val="0"/>
              </a:spcBef>
              <a:buFontTx/>
              <a:buNone/>
            </a:pPr>
            <a:fld id="{8289B040-1C74-464B-A8D9-32CCD8323365}" type="slidenum">
              <a:rPr lang="en-US" altLang="ro-RO" sz="1600">
                <a:solidFill>
                  <a:srgbClr val="898989"/>
                </a:solidFill>
                <a:latin typeface="Arial" panose="020B0604020202020204" pitchFamily="34" charset="0"/>
              </a:rPr>
              <a:pPr>
                <a:spcBef>
                  <a:spcPct val="0"/>
                </a:spcBef>
                <a:buFontTx/>
                <a:buNone/>
              </a:pPr>
              <a:t>69</a:t>
            </a:fld>
            <a:endParaRPr lang="en-US" altLang="ro-RO" sz="1600">
              <a:solidFill>
                <a:srgbClr val="898989"/>
              </a:solidFill>
              <a:latin typeface="Arial" panose="020B0604020202020204" pitchFamily="34" charset="0"/>
            </a:endParaRPr>
          </a:p>
        </p:txBody>
      </p:sp>
      <p:sp>
        <p:nvSpPr>
          <p:cNvPr id="4" name="Title 5"/>
          <p:cNvSpPr txBox="1">
            <a:spLocks/>
          </p:cNvSpPr>
          <p:nvPr/>
        </p:nvSpPr>
        <p:spPr bwMode="auto">
          <a:xfrm>
            <a:off x="1171725" y="57992"/>
            <a:ext cx="9855200" cy="56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defTabSz="457200" rtl="0" eaLnBrk="0" fontAlgn="base" hangingPunct="0">
              <a:spcBef>
                <a:spcPct val="0"/>
              </a:spcBef>
              <a:spcAft>
                <a:spcPct val="0"/>
              </a:spcAft>
              <a:defRPr sz="2800" b="1" kern="1200">
                <a:solidFill>
                  <a:srgbClr val="177ED9"/>
                </a:solidFill>
                <a:latin typeface="+mj-lt"/>
                <a:ea typeface="ＭＳ Ｐゴシック" charset="-128"/>
                <a:cs typeface="ＭＳ Ｐゴシック" charset="-128"/>
              </a:defRPr>
            </a:lvl1pPr>
            <a:lvl2pPr algn="l" defTabSz="457200" rtl="0" eaLnBrk="0" fontAlgn="base" hangingPunct="0">
              <a:spcBef>
                <a:spcPct val="0"/>
              </a:spcBef>
              <a:spcAft>
                <a:spcPct val="0"/>
              </a:spcAft>
              <a:defRPr sz="2800" b="1">
                <a:solidFill>
                  <a:srgbClr val="177ED9"/>
                </a:solidFill>
                <a:latin typeface="Calibri" charset="0"/>
                <a:ea typeface="ＭＳ Ｐゴシック" charset="-128"/>
                <a:cs typeface="ＭＳ Ｐゴシック" charset="-128"/>
              </a:defRPr>
            </a:lvl2pPr>
            <a:lvl3pPr algn="l" defTabSz="457200" rtl="0" eaLnBrk="0" fontAlgn="base" hangingPunct="0">
              <a:spcBef>
                <a:spcPct val="0"/>
              </a:spcBef>
              <a:spcAft>
                <a:spcPct val="0"/>
              </a:spcAft>
              <a:defRPr sz="2800" b="1">
                <a:solidFill>
                  <a:srgbClr val="177ED9"/>
                </a:solidFill>
                <a:latin typeface="Calibri" charset="0"/>
                <a:ea typeface="ＭＳ Ｐゴシック" charset="-128"/>
                <a:cs typeface="ＭＳ Ｐゴシック" charset="-128"/>
              </a:defRPr>
            </a:lvl3pPr>
            <a:lvl4pPr algn="l" defTabSz="457200" rtl="0" eaLnBrk="0" fontAlgn="base" hangingPunct="0">
              <a:spcBef>
                <a:spcPct val="0"/>
              </a:spcBef>
              <a:spcAft>
                <a:spcPct val="0"/>
              </a:spcAft>
              <a:defRPr sz="2800" b="1">
                <a:solidFill>
                  <a:srgbClr val="177ED9"/>
                </a:solidFill>
                <a:latin typeface="Calibri" charset="0"/>
                <a:ea typeface="ＭＳ Ｐゴシック" charset="-128"/>
                <a:cs typeface="ＭＳ Ｐゴシック" charset="-128"/>
              </a:defRPr>
            </a:lvl4pPr>
            <a:lvl5pPr algn="l" defTabSz="457200" rtl="0" eaLnBrk="0" fontAlgn="base" hangingPunct="0">
              <a:spcBef>
                <a:spcPct val="0"/>
              </a:spcBef>
              <a:spcAft>
                <a:spcPct val="0"/>
              </a:spcAft>
              <a:defRPr sz="2800" b="1">
                <a:solidFill>
                  <a:srgbClr val="177ED9"/>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ctr">
              <a:defRPr/>
            </a:pPr>
            <a:r>
              <a:rPr lang="en-US" dirty="0">
                <a:solidFill>
                  <a:srgbClr val="186DD5"/>
                </a:solidFill>
                <a:effectLst>
                  <a:outerShdw blurRad="38100" dist="38100" dir="2700000" algn="tl">
                    <a:srgbClr val="C0C0C0"/>
                  </a:outerShdw>
                </a:effectLst>
              </a:rPr>
              <a:t>In </a:t>
            </a:r>
            <a:r>
              <a:rPr lang="en-US" dirty="0" err="1">
                <a:solidFill>
                  <a:srgbClr val="186DD5"/>
                </a:solidFill>
                <a:effectLst>
                  <a:outerShdw blurRad="38100" dist="38100" dir="2700000" algn="tl">
                    <a:srgbClr val="C0C0C0"/>
                  </a:outerShdw>
                </a:effectLst>
              </a:rPr>
              <a:t>viitor</a:t>
            </a:r>
            <a:r>
              <a:rPr lang="en-US" dirty="0">
                <a:solidFill>
                  <a:srgbClr val="186DD5"/>
                </a:solidFill>
                <a:effectLst>
                  <a:outerShdw blurRad="38100" dist="38100" dir="2700000" algn="tl">
                    <a:srgbClr val="C0C0C0"/>
                  </a:outerShdw>
                </a:effectLst>
              </a:rPr>
              <a:t> </a:t>
            </a:r>
            <a:r>
              <a:rPr lang="en-US" dirty="0">
                <a:solidFill>
                  <a:srgbClr val="186DD5"/>
                </a:solidFill>
                <a:effectLst>
                  <a:outerShdw blurRad="38100" dist="38100" dir="2700000" algn="tl">
                    <a:srgbClr val="C0C0C0"/>
                  </a:outerShdw>
                </a:effectLst>
                <a:sym typeface="Wingdings" panose="05000000000000000000" pitchFamily="2" charset="2"/>
              </a:rPr>
              <a:t></a:t>
            </a:r>
            <a:r>
              <a:rPr lang="en-US" dirty="0" err="1">
                <a:solidFill>
                  <a:srgbClr val="186DD5"/>
                </a:solidFill>
                <a:effectLst>
                  <a:outerShdw blurRad="38100" dist="38100" dir="2700000" algn="tl">
                    <a:srgbClr val="C0C0C0"/>
                  </a:outerShdw>
                </a:effectLst>
              </a:rPr>
              <a:t>Proiectele</a:t>
            </a:r>
            <a:r>
              <a:rPr lang="en-US" dirty="0">
                <a:solidFill>
                  <a:srgbClr val="186DD5"/>
                </a:solidFill>
                <a:effectLst>
                  <a:outerShdw blurRad="38100" dist="38100" dir="2700000" algn="tl">
                    <a:srgbClr val="C0C0C0"/>
                  </a:outerShdw>
                </a:effectLst>
              </a:rPr>
              <a:t> </a:t>
            </a:r>
            <a:r>
              <a:rPr lang="en-US" dirty="0" err="1">
                <a:solidFill>
                  <a:srgbClr val="186DD5"/>
                </a:solidFill>
                <a:effectLst>
                  <a:outerShdw blurRad="38100" dist="38100" dir="2700000" algn="tl">
                    <a:srgbClr val="C0C0C0"/>
                  </a:outerShdw>
                </a:effectLst>
              </a:rPr>
              <a:t>transfrontaliere</a:t>
            </a:r>
            <a:r>
              <a:rPr lang="en-US" dirty="0">
                <a:solidFill>
                  <a:srgbClr val="186DD5"/>
                </a:solidFill>
                <a:effectLst>
                  <a:outerShdw blurRad="38100" dist="38100" dir="2700000" algn="tl">
                    <a:srgbClr val="C0C0C0"/>
                  </a:outerShdw>
                </a:effectLst>
              </a:rPr>
              <a:t> </a:t>
            </a:r>
            <a:endParaRPr lang="en-US" dirty="0">
              <a:solidFill>
                <a:srgbClr val="186DD5"/>
              </a:solidFill>
            </a:endParaRPr>
          </a:p>
        </p:txBody>
      </p:sp>
      <p:pic>
        <p:nvPicPr>
          <p:cNvPr id="4198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21606" y="618942"/>
            <a:ext cx="8170394" cy="623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descr="Inline image 1"/>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5969000"/>
            <a:ext cx="335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00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defRPr/>
            </a:pPr>
            <a:r>
              <a:rPr lang="de-DE" b="0" dirty="0"/>
              <a:t>H</a:t>
            </a:r>
          </a:p>
        </p:txBody>
      </p:sp>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extBox 5"/>
          <p:cNvSpPr txBox="1"/>
          <p:nvPr/>
        </p:nvSpPr>
        <p:spPr>
          <a:xfrm>
            <a:off x="397636" y="1215673"/>
            <a:ext cx="11383708" cy="5355312"/>
          </a:xfrm>
          <a:prstGeom prst="rect">
            <a:avLst/>
          </a:prstGeom>
          <a:noFill/>
        </p:spPr>
        <p:txBody>
          <a:bodyPr wrap="square" rtlCol="0">
            <a:spAutoFit/>
          </a:bodyPr>
          <a:lstStyle/>
          <a:p>
            <a:pPr marL="285750" indent="-285750">
              <a:buFont typeface="Arial" panose="020B0604020202020204" pitchFamily="34" charset="0"/>
              <a:buChar char="•"/>
            </a:pPr>
            <a:endParaRPr lang="en-GB" dirty="0">
              <a:solidFill>
                <a:prstClr val="black"/>
              </a:solidFill>
              <a:latin typeface="Calibri" panose="020F0502020204030204"/>
            </a:endParaRPr>
          </a:p>
          <a:p>
            <a:pPr marL="285750" indent="-285750">
              <a:buFont typeface="Arial" panose="020B0604020202020204" pitchFamily="34" charset="0"/>
              <a:buChar char="•"/>
            </a:pPr>
            <a:r>
              <a:rPr lang="ro-RO" dirty="0"/>
              <a:t>În decursul ultim</a:t>
            </a:r>
            <a:r>
              <a:rPr lang="en-GB" dirty="0" err="1"/>
              <a:t>elor</a:t>
            </a:r>
            <a:r>
              <a:rPr lang="en-GB" dirty="0"/>
              <a:t> 2</a:t>
            </a:r>
            <a:r>
              <a:rPr lang="ro-RO" dirty="0"/>
              <a:t> </a:t>
            </a:r>
            <a:r>
              <a:rPr lang="ro-RO" dirty="0" err="1"/>
              <a:t>deceni</a:t>
            </a:r>
            <a:r>
              <a:rPr lang="en-GB" dirty="0" err="1"/>
              <a:t>i</a:t>
            </a:r>
            <a:r>
              <a:rPr lang="ro-RO" dirty="0"/>
              <a:t>, serviciile de alimentare cu apă și de canalizare (SAAC) din România au trecut printr-un </a:t>
            </a:r>
            <a:r>
              <a:rPr lang="ro-RO" b="1" dirty="0">
                <a:solidFill>
                  <a:srgbClr val="0070C0"/>
                </a:solidFill>
              </a:rPr>
              <a:t>proces de schimbare</a:t>
            </a:r>
            <a:r>
              <a:rPr lang="en-GB" dirty="0"/>
              <a:t>, </a:t>
            </a:r>
            <a:r>
              <a:rPr lang="ro-RO" dirty="0"/>
              <a:t>atât în ceea ce privește </a:t>
            </a:r>
            <a:r>
              <a:rPr lang="ro-RO" b="1" dirty="0">
                <a:solidFill>
                  <a:srgbClr val="0070C0"/>
                </a:solidFill>
              </a:rPr>
              <a:t>modul de guvernare</a:t>
            </a:r>
            <a:r>
              <a:rPr lang="ro-RO" dirty="0">
                <a:solidFill>
                  <a:srgbClr val="0070C0"/>
                </a:solidFill>
              </a:rPr>
              <a:t>, cât și </a:t>
            </a:r>
            <a:r>
              <a:rPr lang="ro-RO" b="1" dirty="0">
                <a:solidFill>
                  <a:srgbClr val="0070C0"/>
                </a:solidFill>
              </a:rPr>
              <a:t>infrastructura</a:t>
            </a:r>
            <a:r>
              <a:rPr lang="ro-RO" dirty="0">
                <a:solidFill>
                  <a:srgbClr val="0070C0"/>
                </a:solidFill>
              </a:rPr>
              <a:t>.</a:t>
            </a:r>
            <a:endParaRPr lang="en-US" dirty="0">
              <a:solidFill>
                <a:srgbClr val="0070C0"/>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o-RO" dirty="0"/>
              <a:t>Înainte de 1990, SAAC din România funcționau ca </a:t>
            </a:r>
            <a:r>
              <a:rPr lang="ro-RO" b="1" dirty="0">
                <a:solidFill>
                  <a:srgbClr val="0070C0"/>
                </a:solidFill>
              </a:rPr>
              <a:t>servicii publice la nivel </a:t>
            </a:r>
            <a:r>
              <a:rPr lang="en-GB" b="1" dirty="0">
                <a:solidFill>
                  <a:srgbClr val="0070C0"/>
                </a:solidFill>
              </a:rPr>
              <a:t>local/</a:t>
            </a:r>
            <a:r>
              <a:rPr lang="ro-RO" b="1" dirty="0">
                <a:solidFill>
                  <a:srgbClr val="0070C0"/>
                </a:solidFill>
              </a:rPr>
              <a:t>județean</a:t>
            </a:r>
            <a:r>
              <a:rPr lang="ro-RO" dirty="0"/>
              <a:t>, fără ca nici o autoritate centrală sau vreun minister să le coordoneze activitățile. Consiliile </a:t>
            </a:r>
            <a:r>
              <a:rPr lang="en-GB" dirty="0"/>
              <a:t>locale / </a:t>
            </a:r>
            <a:r>
              <a:rPr lang="ro-RO" dirty="0"/>
              <a:t>județene dețineau infrastructura, iar serviciile publice (apă și canalizare, salubritate, energie, încălzire) erau furnizate de companii publice</a:t>
            </a:r>
            <a:r>
              <a:rPr lang="en-GB" dirty="0"/>
              <a:t> (</a:t>
            </a:r>
            <a:r>
              <a:rPr lang="en-GB" dirty="0" err="1"/>
              <a:t>regii</a:t>
            </a:r>
            <a:r>
              <a:rPr lang="en-GB" dirty="0"/>
              <a:t>)</a:t>
            </a:r>
            <a:r>
              <a:rPr lang="ro-RO" dirty="0"/>
              <a: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o-RO" dirty="0"/>
              <a:t>După 1991, organizarea SAAC s-a schimbat, </a:t>
            </a:r>
            <a:r>
              <a:rPr lang="ro-RO" b="1" dirty="0">
                <a:solidFill>
                  <a:srgbClr val="0070C0"/>
                </a:solidFill>
              </a:rPr>
              <a:t>România s-a reîntors la principiul autonomiei locale</a:t>
            </a:r>
            <a:r>
              <a:rPr lang="ro-RO" dirty="0"/>
              <a:t>, iar </a:t>
            </a:r>
            <a:r>
              <a:rPr lang="ro-RO" b="1" dirty="0">
                <a:solidFill>
                  <a:srgbClr val="0070C0"/>
                </a:solidFill>
              </a:rPr>
              <a:t>responsabilitățile majore au fost transferate comunităților locale </a:t>
            </a:r>
            <a:r>
              <a:rPr lang="ro-RO" dirty="0"/>
              <a:t>(municipalități, orașe și comune). Pentru a sprijini autonomia consiliilor locale în gestionarea serviciilor publice, cadrul legislativ a fost de asemenea ajustat.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ro-RO" dirty="0"/>
              <a:t>Pentru a depăși limitările unei structuri sectoriale fragmentate, principalul factor al reformei sectorului apei în ultimul deceniu s-a concentrat în mod constant asupra </a:t>
            </a:r>
            <a:r>
              <a:rPr lang="ro-RO" b="1" dirty="0">
                <a:solidFill>
                  <a:srgbClr val="0070C0"/>
                </a:solidFill>
              </a:rPr>
              <a:t>creșterii gradului și consolidării teritoriale a operațiunilor </a:t>
            </a:r>
            <a:r>
              <a:rPr lang="ro-RO" b="1" u="sng" dirty="0">
                <a:solidFill>
                  <a:srgbClr val="0070C0"/>
                </a:solidFill>
              </a:rPr>
              <a:t>printr-un proces de regionalizare</a:t>
            </a:r>
            <a:r>
              <a:rPr lang="ro-RO" dirty="0"/>
              <a:t>, prin </a:t>
            </a:r>
            <a:r>
              <a:rPr lang="ro-RO" b="1" dirty="0">
                <a:solidFill>
                  <a:srgbClr val="0070C0"/>
                </a:solidFill>
              </a:rPr>
              <a:t>transformarea utilităților în întreprinderi publice autonome </a:t>
            </a:r>
            <a:r>
              <a:rPr lang="ro-RO" dirty="0"/>
              <a:t>(în conformitate cu dreptul comercial) cu </a:t>
            </a:r>
            <a:r>
              <a:rPr lang="ro-RO" b="1" dirty="0"/>
              <a:t>performanțe operaționale îmbunătățite</a:t>
            </a:r>
            <a:r>
              <a:rPr lang="ro-RO" dirty="0"/>
              <a:t>, eficiență mai mare, </a:t>
            </a:r>
            <a:r>
              <a:rPr lang="ro-RO" b="1" u="sng" dirty="0">
                <a:solidFill>
                  <a:schemeClr val="accent1"/>
                </a:solidFill>
              </a:rPr>
              <a:t>posibilitate de recuperare a costurilor</a:t>
            </a:r>
            <a:r>
              <a:rPr lang="ro-RO" dirty="0"/>
              <a:t> și, nu în ultimul rând, </a:t>
            </a:r>
            <a:r>
              <a:rPr lang="ro-RO" b="1" u="sng" dirty="0" err="1">
                <a:solidFill>
                  <a:srgbClr val="00B050"/>
                </a:solidFill>
              </a:rPr>
              <a:t>bancabilitate</a:t>
            </a:r>
            <a:r>
              <a:rPr lang="ro-RO" b="1" u="sng" dirty="0">
                <a:solidFill>
                  <a:srgbClr val="00B050"/>
                </a:solidFill>
              </a:rPr>
              <a:t>.</a:t>
            </a:r>
            <a:endParaRPr lang="en-US" b="1" u="sng" dirty="0">
              <a:solidFill>
                <a:srgbClr val="00B050"/>
              </a:solidFill>
            </a:endParaRPr>
          </a:p>
        </p:txBody>
      </p:sp>
    </p:spTree>
    <p:extLst>
      <p:ext uri="{BB962C8B-B14F-4D97-AF65-F5344CB8AC3E}">
        <p14:creationId xmlns:p14="http://schemas.microsoft.com/office/powerpoint/2010/main" val="34132544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itle 1"/>
          <p:cNvSpPr>
            <a:spLocks noGrp="1"/>
          </p:cNvSpPr>
          <p:nvPr>
            <p:ph type="title" idx="4294967295"/>
          </p:nvPr>
        </p:nvSpPr>
        <p:spPr>
          <a:xfrm>
            <a:off x="982497" y="1107097"/>
            <a:ext cx="10366375" cy="619125"/>
          </a:xfrm>
          <a:prstGeom prst="rect">
            <a:avLst/>
          </a:prstGeom>
        </p:spPr>
        <p:txBody>
          <a:bodyPr>
            <a:normAutofit/>
          </a:bodyPr>
          <a:lstStyle/>
          <a:p>
            <a:pPr algn="ctr" eaLnBrk="1" hangingPunct="1"/>
            <a:r>
              <a:rPr lang="en-US" altLang="en-US" b="1" dirty="0" err="1">
                <a:solidFill>
                  <a:srgbClr val="FF0000"/>
                </a:solidFill>
              </a:rPr>
              <a:t>Motivele</a:t>
            </a:r>
            <a:r>
              <a:rPr lang="en-US" altLang="en-US" b="1" dirty="0">
                <a:solidFill>
                  <a:srgbClr val="FF0000"/>
                </a:solidFill>
              </a:rPr>
              <a:t> </a:t>
            </a:r>
            <a:r>
              <a:rPr lang="en-US" altLang="en-US" b="1" dirty="0" err="1">
                <a:solidFill>
                  <a:srgbClr val="FF0000"/>
                </a:solidFill>
              </a:rPr>
              <a:t>ce</a:t>
            </a:r>
            <a:r>
              <a:rPr lang="en-US" altLang="en-US" b="1" dirty="0">
                <a:solidFill>
                  <a:srgbClr val="FF0000"/>
                </a:solidFill>
              </a:rPr>
              <a:t> au </a:t>
            </a:r>
            <a:r>
              <a:rPr lang="en-US" altLang="en-US" b="1" dirty="0" err="1">
                <a:solidFill>
                  <a:srgbClr val="FF0000"/>
                </a:solidFill>
              </a:rPr>
              <a:t>dus</a:t>
            </a:r>
            <a:r>
              <a:rPr lang="en-US" altLang="en-US" b="1" dirty="0">
                <a:solidFill>
                  <a:srgbClr val="FF0000"/>
                </a:solidFill>
              </a:rPr>
              <a:t> la </a:t>
            </a:r>
            <a:r>
              <a:rPr lang="en-US" altLang="en-US" b="1" dirty="0" err="1">
                <a:solidFill>
                  <a:srgbClr val="FF0000"/>
                </a:solidFill>
              </a:rPr>
              <a:t>regionalizare</a:t>
            </a:r>
            <a:endParaRPr lang="en-US" altLang="en-US" b="1" dirty="0">
              <a:solidFill>
                <a:srgbClr val="FF0000"/>
              </a:solidFill>
            </a:endParaRPr>
          </a:p>
        </p:txBody>
      </p:sp>
      <p:sp>
        <p:nvSpPr>
          <p:cNvPr id="7" name="Content Placeholder 2"/>
          <p:cNvSpPr>
            <a:spLocks noGrp="1"/>
          </p:cNvSpPr>
          <p:nvPr>
            <p:ph sz="half" idx="4294967295"/>
          </p:nvPr>
        </p:nvSpPr>
        <p:spPr>
          <a:xfrm>
            <a:off x="498767" y="1775692"/>
            <a:ext cx="11176000" cy="4357688"/>
          </a:xfrm>
          <a:prstGeom prst="rect">
            <a:avLst/>
          </a:prstGeom>
        </p:spPr>
        <p:txBody>
          <a:bodyPr/>
          <a:lstStyle/>
          <a:p>
            <a:pPr algn="just" eaLnBrk="1" hangingPunct="1">
              <a:buFont typeface="Wingdings" panose="05000000000000000000" pitchFamily="2" charset="2"/>
              <a:buChar char="q"/>
            </a:pPr>
            <a:r>
              <a:rPr lang="ro-RO" altLang="en-US" sz="2133" b="1" dirty="0" err="1">
                <a:solidFill>
                  <a:schemeClr val="tx1"/>
                </a:solidFill>
              </a:rPr>
              <a:t>Raţiuni</a:t>
            </a:r>
            <a:r>
              <a:rPr lang="ro-RO" altLang="en-US" sz="2133" b="1" dirty="0">
                <a:solidFill>
                  <a:schemeClr val="tx1"/>
                </a:solidFill>
              </a:rPr>
              <a:t> de integrare europeana</a:t>
            </a:r>
            <a:r>
              <a:rPr lang="ro-RO" altLang="en-US" sz="2133" dirty="0">
                <a:solidFill>
                  <a:schemeClr val="tx1"/>
                </a:solidFill>
              </a:rPr>
              <a:t> -</a:t>
            </a:r>
            <a:r>
              <a:rPr lang="ro-RO" altLang="en-US" sz="2133" b="1" dirty="0">
                <a:solidFill>
                  <a:schemeClr val="tx1"/>
                </a:solidFill>
              </a:rPr>
              <a:t> </a:t>
            </a:r>
            <a:r>
              <a:rPr lang="ro-RO" altLang="en-US" sz="2133" dirty="0">
                <a:solidFill>
                  <a:schemeClr val="tx1"/>
                </a:solidFill>
              </a:rPr>
              <a:t>conformarea cu standardele de mediu în termenele stabilite în Tratatul de Aderare; </a:t>
            </a:r>
          </a:p>
          <a:p>
            <a:pPr algn="just" eaLnBrk="1" hangingPunct="1">
              <a:buFont typeface="Wingdings" panose="05000000000000000000" pitchFamily="2" charset="2"/>
              <a:buChar char="q"/>
            </a:pPr>
            <a:r>
              <a:rPr lang="ro-RO" altLang="en-US" sz="2133" b="1" dirty="0">
                <a:solidFill>
                  <a:schemeClr val="tx1"/>
                </a:solidFill>
              </a:rPr>
              <a:t> </a:t>
            </a:r>
            <a:r>
              <a:rPr lang="ro-RO" altLang="en-US" sz="2133" b="1" dirty="0" err="1">
                <a:solidFill>
                  <a:schemeClr val="tx1"/>
                </a:solidFill>
              </a:rPr>
              <a:t>Raţiuni</a:t>
            </a:r>
            <a:r>
              <a:rPr lang="ro-RO" altLang="en-US" sz="2133" b="1" dirty="0">
                <a:solidFill>
                  <a:schemeClr val="tx1"/>
                </a:solidFill>
              </a:rPr>
              <a:t> economice - </a:t>
            </a:r>
            <a:r>
              <a:rPr lang="ro-RO" altLang="en-US" sz="2133" dirty="0">
                <a:solidFill>
                  <a:schemeClr val="tx1"/>
                </a:solidFill>
              </a:rPr>
              <a:t>folosirea economiilor la scara pentru reducerea costurilor de </a:t>
            </a:r>
            <a:r>
              <a:rPr lang="ro-RO" altLang="en-US" sz="2133" dirty="0" err="1">
                <a:solidFill>
                  <a:schemeClr val="tx1"/>
                </a:solidFill>
              </a:rPr>
              <a:t>investiţii</a:t>
            </a:r>
            <a:r>
              <a:rPr lang="ro-RO" altLang="en-US" sz="2133" dirty="0">
                <a:solidFill>
                  <a:schemeClr val="tx1"/>
                </a:solidFill>
              </a:rPr>
              <a:t> </a:t>
            </a:r>
            <a:r>
              <a:rPr lang="ro-RO" altLang="en-US" sz="2133" dirty="0" err="1">
                <a:solidFill>
                  <a:schemeClr val="tx1"/>
                </a:solidFill>
              </a:rPr>
              <a:t>şi</a:t>
            </a:r>
            <a:r>
              <a:rPr lang="ro-RO" altLang="en-US" sz="2133" dirty="0">
                <a:solidFill>
                  <a:schemeClr val="tx1"/>
                </a:solidFill>
              </a:rPr>
              <a:t> de operare </a:t>
            </a:r>
          </a:p>
          <a:p>
            <a:pPr algn="just" eaLnBrk="1" hangingPunct="1">
              <a:buFont typeface="Wingdings" panose="05000000000000000000" pitchFamily="2" charset="2"/>
              <a:buChar char="q"/>
            </a:pPr>
            <a:r>
              <a:rPr lang="ro-RO" altLang="en-US" sz="2133" b="1" dirty="0">
                <a:solidFill>
                  <a:schemeClr val="tx1"/>
                </a:solidFill>
              </a:rPr>
              <a:t> </a:t>
            </a:r>
            <a:r>
              <a:rPr lang="ro-RO" altLang="en-US" sz="2133" b="1" dirty="0" err="1">
                <a:solidFill>
                  <a:schemeClr val="tx1"/>
                </a:solidFill>
              </a:rPr>
              <a:t>Raţiuni</a:t>
            </a:r>
            <a:r>
              <a:rPr lang="ro-RO" altLang="en-US" sz="2133" b="1" dirty="0">
                <a:solidFill>
                  <a:schemeClr val="tx1"/>
                </a:solidFill>
              </a:rPr>
              <a:t> de solidaritate:</a:t>
            </a:r>
            <a:endParaRPr lang="ro-RO" altLang="en-US" sz="2133" dirty="0">
              <a:solidFill>
                <a:schemeClr val="tx1"/>
              </a:solidFill>
            </a:endParaRPr>
          </a:p>
          <a:p>
            <a:pPr lvl="1" algn="just" eaLnBrk="1" hangingPunct="1">
              <a:buFont typeface="Wingdings" panose="05000000000000000000" pitchFamily="2" charset="2"/>
              <a:buChar char="q"/>
            </a:pPr>
            <a:r>
              <a:rPr lang="ro-RO" altLang="en-US" sz="2133" dirty="0">
                <a:solidFill>
                  <a:schemeClr val="tx1"/>
                </a:solidFill>
              </a:rPr>
              <a:t> </a:t>
            </a:r>
            <a:r>
              <a:rPr lang="ro-RO" altLang="en-US" sz="2133" dirty="0" err="1">
                <a:solidFill>
                  <a:schemeClr val="tx1"/>
                </a:solidFill>
              </a:rPr>
              <a:t>Comunităţile</a:t>
            </a:r>
            <a:r>
              <a:rPr lang="ro-RO" altLang="en-US" sz="2133" dirty="0">
                <a:solidFill>
                  <a:schemeClr val="tx1"/>
                </a:solidFill>
              </a:rPr>
              <a:t> mici </a:t>
            </a:r>
            <a:r>
              <a:rPr lang="ro-RO" altLang="en-US" sz="2133" dirty="0" err="1">
                <a:solidFill>
                  <a:schemeClr val="tx1"/>
                </a:solidFill>
              </a:rPr>
              <a:t>şi</a:t>
            </a:r>
            <a:r>
              <a:rPr lang="ro-RO" altLang="en-US" sz="2133" dirty="0">
                <a:solidFill>
                  <a:schemeClr val="tx1"/>
                </a:solidFill>
              </a:rPr>
              <a:t> mijlocii </a:t>
            </a:r>
            <a:r>
              <a:rPr lang="ro-RO" altLang="en-US" sz="2133" b="1" dirty="0">
                <a:solidFill>
                  <a:schemeClr val="tx1"/>
                </a:solidFill>
              </a:rPr>
              <a:t>nu au capacitatea </a:t>
            </a:r>
            <a:r>
              <a:rPr lang="ro-RO" altLang="en-US" sz="2133" dirty="0">
                <a:solidFill>
                  <a:schemeClr val="tx1"/>
                </a:solidFill>
              </a:rPr>
              <a:t>de pregătire </a:t>
            </a:r>
            <a:r>
              <a:rPr lang="ro-RO" altLang="en-US" sz="2133" dirty="0" err="1">
                <a:solidFill>
                  <a:schemeClr val="tx1"/>
                </a:solidFill>
              </a:rPr>
              <a:t>şi</a:t>
            </a:r>
            <a:r>
              <a:rPr lang="ro-RO" altLang="en-US" sz="2133" dirty="0">
                <a:solidFill>
                  <a:schemeClr val="tx1"/>
                </a:solidFill>
              </a:rPr>
              <a:t> implementare a proiectelor, precum </a:t>
            </a:r>
            <a:r>
              <a:rPr lang="ro-RO" altLang="en-US" sz="2133" dirty="0" err="1">
                <a:solidFill>
                  <a:schemeClr val="tx1"/>
                </a:solidFill>
              </a:rPr>
              <a:t>şi</a:t>
            </a:r>
            <a:r>
              <a:rPr lang="ro-RO" altLang="en-US" sz="2133" dirty="0">
                <a:solidFill>
                  <a:schemeClr val="tx1"/>
                </a:solidFill>
              </a:rPr>
              <a:t> </a:t>
            </a:r>
            <a:r>
              <a:rPr lang="ro-RO" altLang="en-US" sz="2133" b="1" dirty="0">
                <a:solidFill>
                  <a:schemeClr val="tx1"/>
                </a:solidFill>
              </a:rPr>
              <a:t>de operare</a:t>
            </a:r>
            <a:r>
              <a:rPr lang="ro-RO" altLang="en-US" sz="2133" dirty="0">
                <a:solidFill>
                  <a:schemeClr val="tx1"/>
                </a:solidFill>
              </a:rPr>
              <a:t> a </a:t>
            </a:r>
            <a:r>
              <a:rPr lang="ro-RO" altLang="en-US" sz="2133" dirty="0" err="1">
                <a:solidFill>
                  <a:schemeClr val="tx1"/>
                </a:solidFill>
              </a:rPr>
              <a:t>investiţiilor</a:t>
            </a:r>
            <a:r>
              <a:rPr lang="ro-RO" altLang="en-US" sz="2133" dirty="0">
                <a:solidFill>
                  <a:schemeClr val="tx1"/>
                </a:solidFill>
              </a:rPr>
              <a:t>.</a:t>
            </a:r>
          </a:p>
          <a:p>
            <a:pPr lvl="1" algn="just" eaLnBrk="1" hangingPunct="1">
              <a:buFont typeface="Wingdings" panose="05000000000000000000" pitchFamily="2" charset="2"/>
              <a:buChar char="q"/>
            </a:pPr>
            <a:r>
              <a:rPr lang="ro-RO" altLang="en-US" sz="2133" b="1" dirty="0">
                <a:solidFill>
                  <a:schemeClr val="tx1"/>
                </a:solidFill>
              </a:rPr>
              <a:t> </a:t>
            </a:r>
            <a:r>
              <a:rPr lang="ro-RO" altLang="en-US" sz="2133" b="1" dirty="0" err="1">
                <a:solidFill>
                  <a:schemeClr val="tx1"/>
                </a:solidFill>
              </a:rPr>
              <a:t>Oraşele</a:t>
            </a:r>
            <a:r>
              <a:rPr lang="ro-RO" altLang="en-US" sz="2133" b="1" dirty="0">
                <a:solidFill>
                  <a:schemeClr val="tx1"/>
                </a:solidFill>
              </a:rPr>
              <a:t> mari</a:t>
            </a:r>
            <a:r>
              <a:rPr lang="ro-RO" altLang="en-US" sz="2133" dirty="0">
                <a:solidFill>
                  <a:schemeClr val="tx1"/>
                </a:solidFill>
              </a:rPr>
              <a:t> </a:t>
            </a:r>
            <a:r>
              <a:rPr lang="ro-RO" altLang="en-US" sz="2133" b="1" dirty="0">
                <a:solidFill>
                  <a:schemeClr val="tx1"/>
                </a:solidFill>
              </a:rPr>
              <a:t>au capacitatea de a-</a:t>
            </a:r>
            <a:r>
              <a:rPr lang="ro-RO" altLang="en-US" sz="2133" b="1" dirty="0" err="1">
                <a:solidFill>
                  <a:schemeClr val="tx1"/>
                </a:solidFill>
              </a:rPr>
              <a:t>şi</a:t>
            </a:r>
            <a:r>
              <a:rPr lang="ro-RO" altLang="en-US" sz="2133" b="1" dirty="0">
                <a:solidFill>
                  <a:schemeClr val="tx1"/>
                </a:solidFill>
              </a:rPr>
              <a:t> </a:t>
            </a:r>
            <a:r>
              <a:rPr lang="ro-RO" altLang="en-US" sz="2133" b="1" dirty="0" err="1">
                <a:solidFill>
                  <a:schemeClr val="tx1"/>
                </a:solidFill>
              </a:rPr>
              <a:t>susţine</a:t>
            </a:r>
            <a:r>
              <a:rPr lang="ro-RO" altLang="en-US" sz="2133" b="1" dirty="0">
                <a:solidFill>
                  <a:schemeClr val="tx1"/>
                </a:solidFill>
              </a:rPr>
              <a:t> din surse proprii </a:t>
            </a:r>
            <a:r>
              <a:rPr lang="ro-RO" altLang="en-US" sz="2133" b="1" dirty="0" err="1">
                <a:solidFill>
                  <a:schemeClr val="tx1"/>
                </a:solidFill>
              </a:rPr>
              <a:t>investiţiile</a:t>
            </a:r>
            <a:r>
              <a:rPr lang="ro-RO" altLang="en-US" sz="2133" b="1" dirty="0">
                <a:solidFill>
                  <a:schemeClr val="tx1"/>
                </a:solidFill>
              </a:rPr>
              <a:t> necesare</a:t>
            </a:r>
            <a:r>
              <a:rPr lang="ro-RO" altLang="en-US" sz="2133" dirty="0">
                <a:solidFill>
                  <a:schemeClr val="tx1"/>
                </a:solidFill>
              </a:rPr>
              <a:t> (</a:t>
            </a:r>
            <a:r>
              <a:rPr lang="ro-RO" altLang="en-US" sz="2133" i="1" u="sng" dirty="0">
                <a:solidFill>
                  <a:schemeClr val="tx1"/>
                </a:solidFill>
              </a:rPr>
              <a:t>fără asocierea cu </a:t>
            </a:r>
            <a:r>
              <a:rPr lang="ro-RO" altLang="en-US" sz="2133" i="1" u="sng" dirty="0" err="1">
                <a:solidFill>
                  <a:schemeClr val="tx1"/>
                </a:solidFill>
              </a:rPr>
              <a:t>localităţile</a:t>
            </a:r>
            <a:r>
              <a:rPr lang="ro-RO" altLang="en-US" sz="2133" i="1" u="sng" dirty="0">
                <a:solidFill>
                  <a:schemeClr val="tx1"/>
                </a:solidFill>
              </a:rPr>
              <a:t> mai mici, nu vor beneficia de fonduri nerambursabile</a:t>
            </a:r>
            <a:r>
              <a:rPr lang="ro-RO" altLang="en-US" sz="2133" dirty="0">
                <a:solidFill>
                  <a:schemeClr val="tx1"/>
                </a:solidFill>
              </a:rPr>
              <a:t>). </a:t>
            </a:r>
          </a:p>
          <a:p>
            <a:pPr algn="just" eaLnBrk="1" hangingPunct="1">
              <a:buFont typeface="Wingdings" panose="05000000000000000000" pitchFamily="2" charset="2"/>
              <a:buChar char="q"/>
            </a:pPr>
            <a:r>
              <a:rPr lang="ro-RO" altLang="en-US" sz="2133" b="1" dirty="0">
                <a:solidFill>
                  <a:schemeClr val="tx1"/>
                </a:solidFill>
              </a:rPr>
              <a:t> </a:t>
            </a:r>
            <a:r>
              <a:rPr lang="ro-RO" altLang="en-US" sz="2133" b="1" dirty="0" err="1">
                <a:solidFill>
                  <a:schemeClr val="tx1"/>
                </a:solidFill>
              </a:rPr>
              <a:t>Raţiuni</a:t>
            </a:r>
            <a:r>
              <a:rPr lang="ro-RO" altLang="en-US" sz="2133" b="1" dirty="0">
                <a:solidFill>
                  <a:schemeClr val="tx1"/>
                </a:solidFill>
              </a:rPr>
              <a:t> de viabilitate </a:t>
            </a:r>
            <a:r>
              <a:rPr lang="ro-RO" altLang="en-US" sz="2133" dirty="0">
                <a:solidFill>
                  <a:schemeClr val="tx1"/>
                </a:solidFill>
              </a:rPr>
              <a:t>(rezultatul </a:t>
            </a:r>
            <a:r>
              <a:rPr lang="en-US" altLang="en-US" sz="2133" dirty="0" err="1">
                <a:solidFill>
                  <a:schemeClr val="tx1"/>
                </a:solidFill>
              </a:rPr>
              <a:t>analizei</a:t>
            </a:r>
            <a:r>
              <a:rPr lang="en-US" altLang="en-US" sz="2133" dirty="0">
                <a:solidFill>
                  <a:schemeClr val="tx1"/>
                </a:solidFill>
              </a:rPr>
              <a:t> </a:t>
            </a:r>
            <a:r>
              <a:rPr lang="ro-RO" altLang="en-US" sz="2133" dirty="0">
                <a:solidFill>
                  <a:schemeClr val="tx1"/>
                </a:solidFill>
              </a:rPr>
              <a:t>ACB) - nu poate fi demonstrată în majoritatea </a:t>
            </a:r>
            <a:r>
              <a:rPr lang="ro-RO" altLang="en-US" sz="2133" dirty="0" err="1">
                <a:solidFill>
                  <a:schemeClr val="tx1"/>
                </a:solidFill>
              </a:rPr>
              <a:t>localităţilor</a:t>
            </a:r>
            <a:r>
              <a:rPr lang="ro-RO" altLang="en-US" sz="2133" dirty="0">
                <a:solidFill>
                  <a:schemeClr val="tx1"/>
                </a:solidFill>
              </a:rPr>
              <a:t> mici (c</a:t>
            </a:r>
            <a:r>
              <a:rPr lang="en-US" altLang="en-US" sz="2133" dirty="0">
                <a:solidFill>
                  <a:schemeClr val="tx1"/>
                </a:solidFill>
              </a:rPr>
              <a:t>e au</a:t>
            </a:r>
            <a:r>
              <a:rPr lang="ro-RO" altLang="en-US" sz="2133" dirty="0">
                <a:solidFill>
                  <a:schemeClr val="tx1"/>
                </a:solidFill>
              </a:rPr>
              <a:t> datorii istorice </a:t>
            </a:r>
            <a:r>
              <a:rPr lang="ro-RO" altLang="en-US" sz="2133" dirty="0" err="1">
                <a:solidFill>
                  <a:schemeClr val="tx1"/>
                </a:solidFill>
              </a:rPr>
              <a:t>şi</a:t>
            </a:r>
            <a:r>
              <a:rPr lang="ro-RO" altLang="en-US" sz="2133" dirty="0">
                <a:solidFill>
                  <a:schemeClr val="tx1"/>
                </a:solidFill>
              </a:rPr>
              <a:t> </a:t>
            </a:r>
            <a:r>
              <a:rPr lang="en-US" altLang="en-US" sz="2133" dirty="0" err="1">
                <a:solidFill>
                  <a:schemeClr val="tx1"/>
                </a:solidFill>
              </a:rPr>
              <a:t>lispa</a:t>
            </a:r>
            <a:r>
              <a:rPr lang="en-US" altLang="en-US" sz="2133" dirty="0">
                <a:solidFill>
                  <a:schemeClr val="tx1"/>
                </a:solidFill>
              </a:rPr>
              <a:t> </a:t>
            </a:r>
            <a:r>
              <a:rPr lang="ro-RO" altLang="en-US" sz="2133" dirty="0" err="1">
                <a:solidFill>
                  <a:schemeClr val="tx1"/>
                </a:solidFill>
              </a:rPr>
              <a:t>experienţ</a:t>
            </a:r>
            <a:r>
              <a:rPr lang="en-US" altLang="en-US" sz="2133" dirty="0" err="1">
                <a:solidFill>
                  <a:schemeClr val="tx1"/>
                </a:solidFill>
              </a:rPr>
              <a:t>ei</a:t>
            </a:r>
            <a:r>
              <a:rPr lang="ro-RO" altLang="en-US" sz="2133" dirty="0">
                <a:solidFill>
                  <a:schemeClr val="tx1"/>
                </a:solidFill>
              </a:rPr>
              <a:t> necesar</a:t>
            </a:r>
            <a:r>
              <a:rPr lang="en-US" altLang="en-US" sz="2133" dirty="0">
                <a:solidFill>
                  <a:schemeClr val="tx1"/>
                </a:solidFill>
              </a:rPr>
              <a:t>e</a:t>
            </a:r>
            <a:r>
              <a:rPr lang="ro-RO" altLang="en-US" sz="2133" dirty="0">
                <a:solidFill>
                  <a:schemeClr val="tx1"/>
                </a:solidFill>
              </a:rPr>
              <a:t>).</a:t>
            </a:r>
            <a:endParaRPr lang="ro-RO" altLang="en-US" sz="2133" b="1" dirty="0">
              <a:solidFill>
                <a:schemeClr val="tx1"/>
              </a:solidFill>
            </a:endParaRPr>
          </a:p>
        </p:txBody>
      </p:sp>
    </p:spTree>
    <p:extLst>
      <p:ext uri="{BB962C8B-B14F-4D97-AF65-F5344CB8AC3E}">
        <p14:creationId xmlns:p14="http://schemas.microsoft.com/office/powerpoint/2010/main" val="364348006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Content Placeholder 2"/>
          <p:cNvSpPr>
            <a:spLocks noGrp="1"/>
          </p:cNvSpPr>
          <p:nvPr>
            <p:ph sz="quarter" idx="4294967295"/>
          </p:nvPr>
        </p:nvSpPr>
        <p:spPr>
          <a:xfrm>
            <a:off x="406395" y="1348507"/>
            <a:ext cx="11379200" cy="5303981"/>
          </a:xfrm>
          <a:prstGeom prst="rect">
            <a:avLst/>
          </a:prstGeom>
        </p:spPr>
        <p:txBody>
          <a:bodyPr>
            <a:normAutofit fontScale="92500"/>
          </a:bodyPr>
          <a:lstStyle/>
          <a:p>
            <a:pPr eaLnBrk="1" hangingPunct="1">
              <a:buBlip>
                <a:blip r:embed="rId2"/>
              </a:buBlip>
            </a:pPr>
            <a:r>
              <a:rPr lang="en-US" sz="2133" b="1" u="sng" dirty="0" err="1">
                <a:solidFill>
                  <a:srgbClr val="0070C0"/>
                </a:solidFill>
              </a:rPr>
              <a:t>Regionalizarea</a:t>
            </a:r>
            <a:r>
              <a:rPr lang="en-US" sz="2133" b="1" u="sng" dirty="0">
                <a:solidFill>
                  <a:srgbClr val="0070C0"/>
                </a:solidFill>
              </a:rPr>
              <a:t> s-a </a:t>
            </a:r>
            <a:r>
              <a:rPr lang="en-US" sz="2133" b="1" u="sng" dirty="0" err="1">
                <a:solidFill>
                  <a:srgbClr val="0070C0"/>
                </a:solidFill>
              </a:rPr>
              <a:t>dovedit</a:t>
            </a:r>
            <a:r>
              <a:rPr lang="en-US" sz="2133" b="1" u="sng" dirty="0">
                <a:solidFill>
                  <a:srgbClr val="0070C0"/>
                </a:solidFill>
              </a:rPr>
              <a:t> a fi o reform</a:t>
            </a:r>
            <a:r>
              <a:rPr lang="ro-RO" sz="2133" b="1" u="sng" dirty="0">
                <a:solidFill>
                  <a:srgbClr val="0070C0"/>
                </a:solidFill>
              </a:rPr>
              <a:t>ă</a:t>
            </a:r>
            <a:r>
              <a:rPr lang="en-US" sz="2133" b="1" u="sng" dirty="0">
                <a:solidFill>
                  <a:srgbClr val="0070C0"/>
                </a:solidFill>
              </a:rPr>
              <a:t> </a:t>
            </a:r>
            <a:r>
              <a:rPr lang="en-US" sz="2133" b="1" u="sng" dirty="0" err="1">
                <a:solidFill>
                  <a:srgbClr val="0070C0"/>
                </a:solidFill>
              </a:rPr>
              <a:t>esen</a:t>
            </a:r>
            <a:r>
              <a:rPr lang="ro-RO" sz="2133" b="1" u="sng" dirty="0">
                <a:solidFill>
                  <a:srgbClr val="0070C0"/>
                </a:solidFill>
              </a:rPr>
              <a:t>ț</a:t>
            </a:r>
            <a:r>
              <a:rPr lang="en-US" sz="2133" b="1" u="sng" dirty="0" err="1">
                <a:solidFill>
                  <a:srgbClr val="0070C0"/>
                </a:solidFill>
              </a:rPr>
              <a:t>ial</a:t>
            </a:r>
            <a:r>
              <a:rPr lang="ro-RO" sz="2133" b="1" u="sng" dirty="0">
                <a:solidFill>
                  <a:srgbClr val="0070C0"/>
                </a:solidFill>
              </a:rPr>
              <a:t>ă</a:t>
            </a:r>
            <a:r>
              <a:rPr lang="en-US" sz="2133" dirty="0">
                <a:solidFill>
                  <a:srgbClr val="17375E"/>
                </a:solidFill>
              </a:rPr>
              <a:t>, care a </a:t>
            </a:r>
            <a:r>
              <a:rPr lang="en-US" sz="2133" dirty="0" err="1">
                <a:solidFill>
                  <a:srgbClr val="17375E"/>
                </a:solidFill>
              </a:rPr>
              <a:t>dus</a:t>
            </a:r>
            <a:r>
              <a:rPr lang="en-US" sz="2133" dirty="0">
                <a:solidFill>
                  <a:srgbClr val="17375E"/>
                </a:solidFill>
              </a:rPr>
              <a:t> la </a:t>
            </a:r>
            <a:r>
              <a:rPr lang="ro-RO" sz="2133" dirty="0">
                <a:solidFill>
                  <a:srgbClr val="17375E"/>
                </a:solidFill>
              </a:rPr>
              <a:t>î</a:t>
            </a:r>
            <a:r>
              <a:rPr lang="en-US" sz="2133" dirty="0" err="1">
                <a:solidFill>
                  <a:srgbClr val="17375E"/>
                </a:solidFill>
              </a:rPr>
              <a:t>mbun</a:t>
            </a:r>
            <a:r>
              <a:rPr lang="ro-RO" sz="2133" dirty="0">
                <a:solidFill>
                  <a:srgbClr val="17375E"/>
                </a:solidFill>
              </a:rPr>
              <a:t>ă</a:t>
            </a:r>
            <a:r>
              <a:rPr lang="en-US" sz="2133" dirty="0">
                <a:solidFill>
                  <a:srgbClr val="17375E"/>
                </a:solidFill>
              </a:rPr>
              <a:t>t</a:t>
            </a:r>
            <a:r>
              <a:rPr lang="ro-RO" sz="2133" dirty="0">
                <a:solidFill>
                  <a:srgbClr val="17375E"/>
                </a:solidFill>
              </a:rPr>
              <a:t>ăț</a:t>
            </a:r>
            <a:r>
              <a:rPr lang="en-US" sz="2133" dirty="0" err="1">
                <a:solidFill>
                  <a:srgbClr val="17375E"/>
                </a:solidFill>
              </a:rPr>
              <a:t>irea</a:t>
            </a:r>
            <a:r>
              <a:rPr lang="en-US" sz="2133" dirty="0">
                <a:solidFill>
                  <a:srgbClr val="17375E"/>
                </a:solidFill>
              </a:rPr>
              <a:t> </a:t>
            </a:r>
            <a:r>
              <a:rPr lang="en-US" sz="2133" dirty="0" err="1">
                <a:solidFill>
                  <a:srgbClr val="17375E"/>
                </a:solidFill>
              </a:rPr>
              <a:t>calit</a:t>
            </a:r>
            <a:r>
              <a:rPr lang="ro-RO" sz="2133" dirty="0">
                <a:solidFill>
                  <a:srgbClr val="17375E"/>
                </a:solidFill>
              </a:rPr>
              <a:t>ăț</a:t>
            </a:r>
            <a:r>
              <a:rPr lang="en-US" sz="2133" dirty="0">
                <a:solidFill>
                  <a:srgbClr val="17375E"/>
                </a:solidFill>
              </a:rPr>
              <a:t>ii </a:t>
            </a:r>
            <a:r>
              <a:rPr lang="ro-RO" sz="2133" dirty="0">
                <a:solidFill>
                  <a:srgbClr val="17375E"/>
                </a:solidFill>
              </a:rPr>
              <a:t>ș</a:t>
            </a:r>
            <a:r>
              <a:rPr lang="en-US" sz="2133" dirty="0" err="1">
                <a:solidFill>
                  <a:srgbClr val="17375E"/>
                </a:solidFill>
              </a:rPr>
              <a:t>i</a:t>
            </a:r>
            <a:r>
              <a:rPr lang="en-US" sz="2133" dirty="0">
                <a:solidFill>
                  <a:srgbClr val="17375E"/>
                </a:solidFill>
              </a:rPr>
              <a:t> </a:t>
            </a:r>
            <a:r>
              <a:rPr lang="en-US" sz="2133" dirty="0" err="1">
                <a:solidFill>
                  <a:srgbClr val="17375E"/>
                </a:solidFill>
              </a:rPr>
              <a:t>eficien</a:t>
            </a:r>
            <a:r>
              <a:rPr lang="ro-RO" sz="2133" dirty="0">
                <a:solidFill>
                  <a:srgbClr val="17375E"/>
                </a:solidFill>
              </a:rPr>
              <a:t>ț</a:t>
            </a:r>
            <a:r>
              <a:rPr lang="en-US" sz="2133" dirty="0" err="1">
                <a:solidFill>
                  <a:srgbClr val="17375E"/>
                </a:solidFill>
              </a:rPr>
              <a:t>ei</a:t>
            </a:r>
            <a:r>
              <a:rPr lang="en-US" sz="2133" dirty="0">
                <a:solidFill>
                  <a:srgbClr val="17375E"/>
                </a:solidFill>
              </a:rPr>
              <a:t> </a:t>
            </a:r>
            <a:r>
              <a:rPr lang="en-US" sz="2133" dirty="0" err="1">
                <a:solidFill>
                  <a:srgbClr val="17375E"/>
                </a:solidFill>
              </a:rPr>
              <a:t>costurilor</a:t>
            </a:r>
            <a:r>
              <a:rPr lang="en-US" sz="2133" dirty="0">
                <a:solidFill>
                  <a:srgbClr val="17375E"/>
                </a:solidFill>
              </a:rPr>
              <a:t> </a:t>
            </a:r>
            <a:r>
              <a:rPr lang="en-US" sz="2133" dirty="0" err="1">
                <a:solidFill>
                  <a:srgbClr val="17375E"/>
                </a:solidFill>
              </a:rPr>
              <a:t>infrastructurii</a:t>
            </a:r>
            <a:r>
              <a:rPr lang="en-US" sz="2133" dirty="0">
                <a:solidFill>
                  <a:srgbClr val="17375E"/>
                </a:solidFill>
              </a:rPr>
              <a:t> </a:t>
            </a:r>
            <a:r>
              <a:rPr lang="ro-RO" sz="2133" dirty="0">
                <a:solidFill>
                  <a:srgbClr val="17375E"/>
                </a:solidFill>
              </a:rPr>
              <a:t>ș</a:t>
            </a:r>
            <a:r>
              <a:rPr lang="en-US" sz="2133" dirty="0" err="1">
                <a:solidFill>
                  <a:srgbClr val="17375E"/>
                </a:solidFill>
              </a:rPr>
              <a:t>i</a:t>
            </a:r>
            <a:r>
              <a:rPr lang="en-US" sz="2133" dirty="0">
                <a:solidFill>
                  <a:srgbClr val="17375E"/>
                </a:solidFill>
              </a:rPr>
              <a:t> </a:t>
            </a:r>
            <a:r>
              <a:rPr lang="en-US" sz="2133" dirty="0" err="1">
                <a:solidFill>
                  <a:srgbClr val="17375E"/>
                </a:solidFill>
              </a:rPr>
              <a:t>serviciilor</a:t>
            </a:r>
            <a:r>
              <a:rPr lang="en-US" sz="2133" dirty="0">
                <a:solidFill>
                  <a:srgbClr val="17375E"/>
                </a:solidFill>
              </a:rPr>
              <a:t> locale de </a:t>
            </a:r>
            <a:r>
              <a:rPr lang="en-US" sz="2133" dirty="0" err="1">
                <a:solidFill>
                  <a:srgbClr val="17375E"/>
                </a:solidFill>
              </a:rPr>
              <a:t>ap</a:t>
            </a:r>
            <a:r>
              <a:rPr lang="ro-RO" sz="2133" dirty="0">
                <a:solidFill>
                  <a:srgbClr val="17375E"/>
                </a:solidFill>
              </a:rPr>
              <a:t>ă</a:t>
            </a:r>
            <a:r>
              <a:rPr lang="en-US" sz="2133" dirty="0">
                <a:solidFill>
                  <a:srgbClr val="17375E"/>
                </a:solidFill>
              </a:rPr>
              <a:t>.</a:t>
            </a:r>
            <a:endParaRPr lang="ro-RO" sz="2133" dirty="0">
              <a:solidFill>
                <a:srgbClr val="17375E"/>
              </a:solidFill>
            </a:endParaRPr>
          </a:p>
          <a:p>
            <a:pPr eaLnBrk="1" hangingPunct="1">
              <a:buBlip>
                <a:blip r:embed="rId2"/>
              </a:buBlip>
            </a:pPr>
            <a:endParaRPr lang="ro-RO" sz="1333" dirty="0">
              <a:solidFill>
                <a:srgbClr val="17375E"/>
              </a:solidFill>
            </a:endParaRPr>
          </a:p>
          <a:p>
            <a:pPr eaLnBrk="1" hangingPunct="1">
              <a:buBlip>
                <a:blip r:embed="rId2"/>
              </a:buBlip>
            </a:pPr>
            <a:r>
              <a:rPr lang="en-US" sz="2133" dirty="0" err="1">
                <a:solidFill>
                  <a:srgbClr val="17375E"/>
                </a:solidFill>
              </a:rPr>
              <a:t>Situa</a:t>
            </a:r>
            <a:r>
              <a:rPr lang="ro-RO" sz="2133" dirty="0">
                <a:solidFill>
                  <a:srgbClr val="17375E"/>
                </a:solidFill>
              </a:rPr>
              <a:t>ț</a:t>
            </a:r>
            <a:r>
              <a:rPr lang="en-US" sz="2133" dirty="0" err="1">
                <a:solidFill>
                  <a:srgbClr val="17375E"/>
                </a:solidFill>
              </a:rPr>
              <a:t>ia</a:t>
            </a:r>
            <a:r>
              <a:rPr lang="en-US" sz="2133" dirty="0">
                <a:solidFill>
                  <a:srgbClr val="17375E"/>
                </a:solidFill>
              </a:rPr>
              <a:t> actual</a:t>
            </a:r>
            <a:r>
              <a:rPr lang="ro-RO" sz="2133" dirty="0">
                <a:solidFill>
                  <a:srgbClr val="17375E"/>
                </a:solidFill>
              </a:rPr>
              <a:t>ă</a:t>
            </a:r>
            <a:r>
              <a:rPr lang="en-US" sz="2133" dirty="0">
                <a:solidFill>
                  <a:srgbClr val="17375E"/>
                </a:solidFill>
              </a:rPr>
              <a:t> a </a:t>
            </a:r>
            <a:r>
              <a:rPr lang="en-US" sz="2133" dirty="0" err="1">
                <a:solidFill>
                  <a:srgbClr val="17375E"/>
                </a:solidFill>
              </a:rPr>
              <a:t>sectorului</a:t>
            </a:r>
            <a:r>
              <a:rPr lang="en-US" sz="2133" dirty="0">
                <a:solidFill>
                  <a:srgbClr val="17375E"/>
                </a:solidFill>
              </a:rPr>
              <a:t> </a:t>
            </a:r>
            <a:r>
              <a:rPr lang="en-US" sz="2133" dirty="0" err="1">
                <a:solidFill>
                  <a:srgbClr val="17375E"/>
                </a:solidFill>
              </a:rPr>
              <a:t>ap</a:t>
            </a:r>
            <a:r>
              <a:rPr lang="ro-RO" sz="2133" dirty="0">
                <a:solidFill>
                  <a:srgbClr val="17375E"/>
                </a:solidFill>
              </a:rPr>
              <a:t>ă</a:t>
            </a:r>
            <a:r>
              <a:rPr lang="en-US" sz="2133" dirty="0">
                <a:solidFill>
                  <a:srgbClr val="17375E"/>
                </a:solidFill>
              </a:rPr>
              <a:t>-canal din Rom</a:t>
            </a:r>
            <a:r>
              <a:rPr lang="ro-RO" sz="2133" dirty="0">
                <a:solidFill>
                  <a:srgbClr val="17375E"/>
                </a:solidFill>
              </a:rPr>
              <a:t>â</a:t>
            </a:r>
            <a:r>
              <a:rPr lang="en-US" sz="2133" dirty="0" err="1">
                <a:solidFill>
                  <a:srgbClr val="17375E"/>
                </a:solidFill>
              </a:rPr>
              <a:t>nia</a:t>
            </a:r>
            <a:r>
              <a:rPr lang="en-US" sz="2133" dirty="0">
                <a:solidFill>
                  <a:srgbClr val="17375E"/>
                </a:solidFill>
              </a:rPr>
              <a:t> </a:t>
            </a:r>
            <a:r>
              <a:rPr lang="en-US" sz="2133" b="1" u="sng" dirty="0" err="1">
                <a:solidFill>
                  <a:srgbClr val="0070C0"/>
                </a:solidFill>
              </a:rPr>
              <a:t>arat</a:t>
            </a:r>
            <a:r>
              <a:rPr lang="ro-RO" sz="2133" b="1" u="sng" dirty="0">
                <a:solidFill>
                  <a:srgbClr val="0070C0"/>
                </a:solidFill>
              </a:rPr>
              <a:t>ă</a:t>
            </a:r>
            <a:r>
              <a:rPr lang="en-US" sz="2133" b="1" u="sng" dirty="0">
                <a:solidFill>
                  <a:srgbClr val="0070C0"/>
                </a:solidFill>
              </a:rPr>
              <a:t> o important</a:t>
            </a:r>
            <a:r>
              <a:rPr lang="ro-RO" sz="2133" b="1" u="sng" dirty="0">
                <a:solidFill>
                  <a:srgbClr val="0070C0"/>
                </a:solidFill>
              </a:rPr>
              <a:t>ă</a:t>
            </a:r>
            <a:r>
              <a:rPr lang="en-US" sz="2133" b="1" u="sng" dirty="0">
                <a:solidFill>
                  <a:srgbClr val="0070C0"/>
                </a:solidFill>
              </a:rPr>
              <a:t> </a:t>
            </a:r>
            <a:r>
              <a:rPr lang="ro-RO" sz="2133" b="1" u="sng" dirty="0">
                <a:solidFill>
                  <a:srgbClr val="0070C0"/>
                </a:solidFill>
              </a:rPr>
              <a:t>î</a:t>
            </a:r>
            <a:r>
              <a:rPr lang="en-US" sz="2133" b="1" u="sng" dirty="0" err="1">
                <a:solidFill>
                  <a:srgbClr val="0070C0"/>
                </a:solidFill>
              </a:rPr>
              <a:t>mbun</a:t>
            </a:r>
            <a:r>
              <a:rPr lang="ro-RO" sz="2133" b="1" u="sng" dirty="0">
                <a:solidFill>
                  <a:srgbClr val="0070C0"/>
                </a:solidFill>
              </a:rPr>
              <a:t>ă</a:t>
            </a:r>
            <a:r>
              <a:rPr lang="en-US" sz="2133" b="1" u="sng" dirty="0">
                <a:solidFill>
                  <a:srgbClr val="0070C0"/>
                </a:solidFill>
              </a:rPr>
              <a:t>t</a:t>
            </a:r>
            <a:r>
              <a:rPr lang="ro-RO" sz="2133" b="1" u="sng" dirty="0">
                <a:solidFill>
                  <a:srgbClr val="0070C0"/>
                </a:solidFill>
              </a:rPr>
              <a:t>ăț</a:t>
            </a:r>
            <a:r>
              <a:rPr lang="en-US" sz="2133" b="1" u="sng" dirty="0">
                <a:solidFill>
                  <a:srgbClr val="0070C0"/>
                </a:solidFill>
              </a:rPr>
              <a:t>ire </a:t>
            </a:r>
            <a:r>
              <a:rPr lang="ro-RO" sz="2133" dirty="0">
                <a:solidFill>
                  <a:srgbClr val="17375E"/>
                </a:solidFill>
              </a:rPr>
              <a:t>î</a:t>
            </a:r>
            <a:r>
              <a:rPr lang="en-US" sz="2133" dirty="0">
                <a:solidFill>
                  <a:srgbClr val="17375E"/>
                </a:solidFill>
              </a:rPr>
              <a:t>n </a:t>
            </a:r>
            <a:r>
              <a:rPr lang="en-US" sz="2133" dirty="0" err="1">
                <a:solidFill>
                  <a:srgbClr val="17375E"/>
                </a:solidFill>
              </a:rPr>
              <a:t>compara</a:t>
            </a:r>
            <a:r>
              <a:rPr lang="ro-RO" sz="2133" dirty="0">
                <a:solidFill>
                  <a:srgbClr val="17375E"/>
                </a:solidFill>
              </a:rPr>
              <a:t>ț</a:t>
            </a:r>
            <a:r>
              <a:rPr lang="en-US" sz="2133" dirty="0" err="1">
                <a:solidFill>
                  <a:srgbClr val="17375E"/>
                </a:solidFill>
              </a:rPr>
              <a:t>ie</a:t>
            </a:r>
            <a:r>
              <a:rPr lang="en-US" sz="2133" dirty="0">
                <a:solidFill>
                  <a:srgbClr val="17375E"/>
                </a:solidFill>
              </a:rPr>
              <a:t> cu </a:t>
            </a:r>
            <a:r>
              <a:rPr lang="en-US" sz="2133" dirty="0" err="1">
                <a:solidFill>
                  <a:srgbClr val="17375E"/>
                </a:solidFill>
              </a:rPr>
              <a:t>ceea</a:t>
            </a:r>
            <a:r>
              <a:rPr lang="en-US" sz="2133" dirty="0">
                <a:solidFill>
                  <a:srgbClr val="17375E"/>
                </a:solidFill>
              </a:rPr>
              <a:t> </a:t>
            </a:r>
            <a:r>
              <a:rPr lang="en-US" sz="2133" dirty="0" err="1">
                <a:solidFill>
                  <a:srgbClr val="17375E"/>
                </a:solidFill>
              </a:rPr>
              <a:t>ce</a:t>
            </a:r>
            <a:r>
              <a:rPr lang="en-US" sz="2133" dirty="0">
                <a:solidFill>
                  <a:srgbClr val="17375E"/>
                </a:solidFill>
              </a:rPr>
              <a:t> a </a:t>
            </a:r>
            <a:r>
              <a:rPr lang="en-US" sz="2133" dirty="0" err="1">
                <a:solidFill>
                  <a:srgbClr val="17375E"/>
                </a:solidFill>
              </a:rPr>
              <a:t>fost</a:t>
            </a:r>
            <a:r>
              <a:rPr lang="en-US" sz="2133" dirty="0">
                <a:solidFill>
                  <a:srgbClr val="17375E"/>
                </a:solidFill>
              </a:rPr>
              <a:t> </a:t>
            </a:r>
            <a:r>
              <a:rPr lang="en-US" sz="2133" dirty="0" err="1">
                <a:solidFill>
                  <a:srgbClr val="17375E"/>
                </a:solidFill>
              </a:rPr>
              <a:t>acum</a:t>
            </a:r>
            <a:r>
              <a:rPr lang="en-US" sz="2133" dirty="0">
                <a:solidFill>
                  <a:srgbClr val="17375E"/>
                </a:solidFill>
              </a:rPr>
              <a:t> </a:t>
            </a:r>
            <a:r>
              <a:rPr lang="en-US" sz="2133" dirty="0" err="1">
                <a:solidFill>
                  <a:srgbClr val="17375E"/>
                </a:solidFill>
              </a:rPr>
              <a:t>zece</a:t>
            </a:r>
            <a:r>
              <a:rPr lang="en-US" sz="2133" dirty="0">
                <a:solidFill>
                  <a:srgbClr val="17375E"/>
                </a:solidFill>
              </a:rPr>
              <a:t> </a:t>
            </a:r>
            <a:r>
              <a:rPr lang="en-US" sz="2133" dirty="0" err="1">
                <a:solidFill>
                  <a:srgbClr val="17375E"/>
                </a:solidFill>
              </a:rPr>
              <a:t>ani</a:t>
            </a:r>
            <a:r>
              <a:rPr lang="en-US" sz="2133" dirty="0">
                <a:solidFill>
                  <a:srgbClr val="17375E"/>
                </a:solidFill>
              </a:rPr>
              <a:t> (ca s</a:t>
            </a:r>
            <a:r>
              <a:rPr lang="ro-RO" sz="2133" dirty="0">
                <a:solidFill>
                  <a:srgbClr val="17375E"/>
                </a:solidFill>
              </a:rPr>
              <a:t>ă</a:t>
            </a:r>
            <a:r>
              <a:rPr lang="en-US" sz="2133" dirty="0">
                <a:solidFill>
                  <a:srgbClr val="17375E"/>
                </a:solidFill>
              </a:rPr>
              <a:t> nu </a:t>
            </a:r>
            <a:r>
              <a:rPr lang="en-US" sz="2133" dirty="0" err="1">
                <a:solidFill>
                  <a:srgbClr val="17375E"/>
                </a:solidFill>
              </a:rPr>
              <a:t>spunem</a:t>
            </a:r>
            <a:r>
              <a:rPr lang="en-US" sz="2133" dirty="0">
                <a:solidFill>
                  <a:srgbClr val="17375E"/>
                </a:solidFill>
              </a:rPr>
              <a:t> </a:t>
            </a:r>
            <a:r>
              <a:rPr lang="en-US" sz="2133" dirty="0" err="1">
                <a:solidFill>
                  <a:srgbClr val="17375E"/>
                </a:solidFill>
              </a:rPr>
              <a:t>anul</a:t>
            </a:r>
            <a:r>
              <a:rPr lang="en-US" sz="2133" dirty="0">
                <a:solidFill>
                  <a:srgbClr val="17375E"/>
                </a:solidFill>
              </a:rPr>
              <a:t> 1990). </a:t>
            </a:r>
            <a:endParaRPr lang="ro-RO" sz="2133" dirty="0">
              <a:solidFill>
                <a:srgbClr val="17375E"/>
              </a:solidFill>
            </a:endParaRPr>
          </a:p>
          <a:p>
            <a:pPr eaLnBrk="1" hangingPunct="1">
              <a:buBlip>
                <a:blip r:embed="rId2"/>
              </a:buBlip>
            </a:pPr>
            <a:endParaRPr lang="ro-RO" sz="1200" dirty="0">
              <a:solidFill>
                <a:srgbClr val="17375E"/>
              </a:solidFill>
            </a:endParaRPr>
          </a:p>
          <a:p>
            <a:pPr eaLnBrk="1" hangingPunct="1">
              <a:buBlip>
                <a:blip r:embed="rId2"/>
              </a:buBlip>
            </a:pPr>
            <a:r>
              <a:rPr lang="en-US" sz="2133" b="1" u="sng" dirty="0" err="1">
                <a:solidFill>
                  <a:srgbClr val="0070C0"/>
                </a:solidFill>
              </a:rPr>
              <a:t>Modelul</a:t>
            </a:r>
            <a:r>
              <a:rPr lang="en-US" sz="2133" b="1" u="sng" dirty="0">
                <a:solidFill>
                  <a:srgbClr val="0070C0"/>
                </a:solidFill>
              </a:rPr>
              <a:t> ADI/OR s-a </a:t>
            </a:r>
            <a:r>
              <a:rPr lang="en-US" sz="2133" b="1" u="sng" dirty="0" err="1">
                <a:solidFill>
                  <a:srgbClr val="0070C0"/>
                </a:solidFill>
              </a:rPr>
              <a:t>dovedit</a:t>
            </a:r>
            <a:r>
              <a:rPr lang="en-US" sz="2133" b="1" u="sng" dirty="0">
                <a:solidFill>
                  <a:srgbClr val="0070C0"/>
                </a:solidFill>
              </a:rPr>
              <a:t>, </a:t>
            </a:r>
            <a:r>
              <a:rPr lang="ro-RO" sz="2133" b="1" u="sng" dirty="0">
                <a:solidFill>
                  <a:srgbClr val="0070C0"/>
                </a:solidFill>
              </a:rPr>
              <a:t>î</a:t>
            </a:r>
            <a:r>
              <a:rPr lang="en-US" sz="2133" b="1" u="sng" dirty="0">
                <a:solidFill>
                  <a:srgbClr val="0070C0"/>
                </a:solidFill>
              </a:rPr>
              <a:t>n general, de </a:t>
            </a:r>
            <a:r>
              <a:rPr lang="en-US" sz="2133" b="1" u="sng" dirty="0" err="1">
                <a:solidFill>
                  <a:srgbClr val="0070C0"/>
                </a:solidFill>
              </a:rPr>
              <a:t>succes</a:t>
            </a:r>
            <a:r>
              <a:rPr lang="en-US" sz="2133" dirty="0">
                <a:solidFill>
                  <a:srgbClr val="17375E"/>
                </a:solidFill>
              </a:rPr>
              <a:t>, </a:t>
            </a:r>
            <a:r>
              <a:rPr lang="ro-RO" sz="2133" dirty="0">
                <a:solidFill>
                  <a:srgbClr val="17375E"/>
                </a:solidFill>
              </a:rPr>
              <a:t>ș</a:t>
            </a:r>
            <a:r>
              <a:rPr lang="en-US" sz="2133" dirty="0" err="1">
                <a:solidFill>
                  <a:srgbClr val="17375E"/>
                </a:solidFill>
              </a:rPr>
              <a:t>i</a:t>
            </a:r>
            <a:r>
              <a:rPr lang="en-US" sz="2133" dirty="0">
                <a:solidFill>
                  <a:srgbClr val="17375E"/>
                </a:solidFill>
              </a:rPr>
              <a:t> a </a:t>
            </a:r>
            <a:r>
              <a:rPr lang="en-US" sz="2133" dirty="0" err="1">
                <a:solidFill>
                  <a:srgbClr val="17375E"/>
                </a:solidFill>
              </a:rPr>
              <a:t>adus</a:t>
            </a:r>
            <a:r>
              <a:rPr lang="en-US" sz="2133" dirty="0">
                <a:solidFill>
                  <a:srgbClr val="17375E"/>
                </a:solidFill>
              </a:rPr>
              <a:t> </a:t>
            </a:r>
            <a:r>
              <a:rPr lang="en-US" sz="2133" dirty="0" err="1">
                <a:solidFill>
                  <a:srgbClr val="17375E"/>
                </a:solidFill>
              </a:rPr>
              <a:t>mult</a:t>
            </a:r>
            <a:r>
              <a:rPr lang="ro-RO" sz="2133" dirty="0">
                <a:solidFill>
                  <a:srgbClr val="17375E"/>
                </a:solidFill>
              </a:rPr>
              <a:t>e</a:t>
            </a:r>
            <a:r>
              <a:rPr lang="en-US" sz="2133" dirty="0">
                <a:solidFill>
                  <a:srgbClr val="17375E"/>
                </a:solidFill>
              </a:rPr>
              <a:t> </a:t>
            </a:r>
            <a:r>
              <a:rPr lang="ro-RO" sz="2133" dirty="0">
                <a:solidFill>
                  <a:srgbClr val="17375E"/>
                </a:solidFill>
              </a:rPr>
              <a:t>î</a:t>
            </a:r>
            <a:r>
              <a:rPr lang="en-US" sz="2133" dirty="0" err="1">
                <a:solidFill>
                  <a:srgbClr val="17375E"/>
                </a:solidFill>
              </a:rPr>
              <a:t>mbun</a:t>
            </a:r>
            <a:r>
              <a:rPr lang="ro-RO" sz="2133" dirty="0">
                <a:solidFill>
                  <a:srgbClr val="17375E"/>
                </a:solidFill>
              </a:rPr>
              <a:t>ă</a:t>
            </a:r>
            <a:r>
              <a:rPr lang="en-US" sz="2133" dirty="0">
                <a:solidFill>
                  <a:srgbClr val="17375E"/>
                </a:solidFill>
              </a:rPr>
              <a:t>t</a:t>
            </a:r>
            <a:r>
              <a:rPr lang="ro-RO" sz="2133" dirty="0">
                <a:solidFill>
                  <a:srgbClr val="17375E"/>
                </a:solidFill>
              </a:rPr>
              <a:t>ăț</a:t>
            </a:r>
            <a:r>
              <a:rPr lang="en-US" sz="2133" dirty="0" err="1">
                <a:solidFill>
                  <a:srgbClr val="17375E"/>
                </a:solidFill>
              </a:rPr>
              <a:t>iri</a:t>
            </a:r>
            <a:r>
              <a:rPr lang="en-US" sz="2133" dirty="0">
                <a:solidFill>
                  <a:srgbClr val="17375E"/>
                </a:solidFill>
              </a:rPr>
              <a:t> </a:t>
            </a:r>
            <a:r>
              <a:rPr lang="en-US" sz="2133" dirty="0" err="1">
                <a:solidFill>
                  <a:srgbClr val="17375E"/>
                </a:solidFill>
              </a:rPr>
              <a:t>serviciilor</a:t>
            </a:r>
            <a:r>
              <a:rPr lang="en-US" sz="2133" dirty="0">
                <a:solidFill>
                  <a:srgbClr val="17375E"/>
                </a:solidFill>
              </a:rPr>
              <a:t> </a:t>
            </a:r>
            <a:r>
              <a:rPr lang="en-US" sz="2133" dirty="0" err="1">
                <a:solidFill>
                  <a:srgbClr val="17375E"/>
                </a:solidFill>
              </a:rPr>
              <a:t>publice</a:t>
            </a:r>
            <a:r>
              <a:rPr lang="en-US" sz="2133" dirty="0">
                <a:solidFill>
                  <a:srgbClr val="17375E"/>
                </a:solidFill>
              </a:rPr>
              <a:t> </a:t>
            </a:r>
            <a:r>
              <a:rPr lang="en-US" sz="2133" dirty="0" err="1">
                <a:solidFill>
                  <a:srgbClr val="17375E"/>
                </a:solidFill>
              </a:rPr>
              <a:t>ap</a:t>
            </a:r>
            <a:r>
              <a:rPr lang="ro-RO" sz="2133" dirty="0">
                <a:solidFill>
                  <a:srgbClr val="17375E"/>
                </a:solidFill>
              </a:rPr>
              <a:t>ă</a:t>
            </a:r>
            <a:r>
              <a:rPr lang="en-US" sz="2133" dirty="0">
                <a:solidFill>
                  <a:srgbClr val="17375E"/>
                </a:solidFill>
              </a:rPr>
              <a:t>-canal. </a:t>
            </a:r>
            <a:r>
              <a:rPr lang="en-US" sz="2133" b="1" u="sng" dirty="0" err="1">
                <a:solidFill>
                  <a:srgbClr val="0070C0"/>
                </a:solidFill>
              </a:rPr>
              <a:t>Gestionarea</a:t>
            </a:r>
            <a:r>
              <a:rPr lang="en-US" sz="2133" b="1" u="sng" dirty="0">
                <a:solidFill>
                  <a:srgbClr val="0070C0"/>
                </a:solidFill>
              </a:rPr>
              <a:t> </a:t>
            </a:r>
            <a:r>
              <a:rPr lang="en-US" sz="2133" b="1" u="sng" dirty="0" err="1">
                <a:solidFill>
                  <a:srgbClr val="0070C0"/>
                </a:solidFill>
              </a:rPr>
              <a:t>serviciilor</a:t>
            </a:r>
            <a:r>
              <a:rPr lang="en-US" sz="2133" b="1" u="sng" dirty="0">
                <a:solidFill>
                  <a:srgbClr val="0070C0"/>
                </a:solidFill>
              </a:rPr>
              <a:t> </a:t>
            </a:r>
            <a:r>
              <a:rPr lang="en-US" sz="2133" b="1" u="sng" dirty="0" err="1">
                <a:solidFill>
                  <a:srgbClr val="0070C0"/>
                </a:solidFill>
              </a:rPr>
              <a:t>sectoriale</a:t>
            </a:r>
            <a:r>
              <a:rPr lang="en-US" sz="2133" b="1" u="sng" dirty="0">
                <a:solidFill>
                  <a:srgbClr val="0070C0"/>
                </a:solidFill>
              </a:rPr>
              <a:t> s-a </a:t>
            </a:r>
            <a:r>
              <a:rPr lang="ro-RO" sz="2133" b="1" u="sng" dirty="0">
                <a:solidFill>
                  <a:srgbClr val="0070C0"/>
                </a:solidFill>
              </a:rPr>
              <a:t>î</a:t>
            </a:r>
            <a:r>
              <a:rPr lang="en-US" sz="2133" b="1" u="sng" dirty="0" err="1">
                <a:solidFill>
                  <a:srgbClr val="0070C0"/>
                </a:solidFill>
              </a:rPr>
              <a:t>mbun</a:t>
            </a:r>
            <a:r>
              <a:rPr lang="ro-RO" sz="2133" b="1" u="sng" dirty="0">
                <a:solidFill>
                  <a:srgbClr val="0070C0"/>
                </a:solidFill>
              </a:rPr>
              <a:t>ă</a:t>
            </a:r>
            <a:r>
              <a:rPr lang="en-US" sz="2133" b="1" u="sng" dirty="0">
                <a:solidFill>
                  <a:srgbClr val="0070C0"/>
                </a:solidFill>
              </a:rPr>
              <a:t>t</a:t>
            </a:r>
            <a:r>
              <a:rPr lang="ro-RO" sz="2133" b="1" u="sng" dirty="0">
                <a:solidFill>
                  <a:srgbClr val="0070C0"/>
                </a:solidFill>
              </a:rPr>
              <a:t>ăț</a:t>
            </a:r>
            <a:r>
              <a:rPr lang="en-US" sz="2133" b="1" u="sng" dirty="0">
                <a:solidFill>
                  <a:srgbClr val="0070C0"/>
                </a:solidFill>
              </a:rPr>
              <a:t>it, </a:t>
            </a:r>
            <a:r>
              <a:rPr lang="en-US" sz="2133" dirty="0" err="1">
                <a:solidFill>
                  <a:srgbClr val="17375E"/>
                </a:solidFill>
              </a:rPr>
              <a:t>deoarece</a:t>
            </a:r>
            <a:r>
              <a:rPr lang="en-US" sz="2133" dirty="0">
                <a:solidFill>
                  <a:srgbClr val="17375E"/>
                </a:solidFill>
              </a:rPr>
              <a:t> un </a:t>
            </a:r>
            <a:r>
              <a:rPr lang="en-US" sz="2133" dirty="0" err="1">
                <a:solidFill>
                  <a:srgbClr val="17375E"/>
                </a:solidFill>
              </a:rPr>
              <a:t>anumit</a:t>
            </a:r>
            <a:r>
              <a:rPr lang="en-US" sz="2133" dirty="0">
                <a:solidFill>
                  <a:srgbClr val="17375E"/>
                </a:solidFill>
              </a:rPr>
              <a:t> </a:t>
            </a:r>
            <a:r>
              <a:rPr lang="en-US" sz="2133" dirty="0" err="1">
                <a:solidFill>
                  <a:srgbClr val="17375E"/>
                </a:solidFill>
              </a:rPr>
              <a:t>nivel</a:t>
            </a:r>
            <a:r>
              <a:rPr lang="en-US" sz="2133" dirty="0">
                <a:solidFill>
                  <a:srgbClr val="17375E"/>
                </a:solidFill>
              </a:rPr>
              <a:t> de </a:t>
            </a:r>
            <a:r>
              <a:rPr lang="en-US" sz="2133" dirty="0" err="1">
                <a:solidFill>
                  <a:srgbClr val="17375E"/>
                </a:solidFill>
              </a:rPr>
              <a:t>integrare</a:t>
            </a:r>
            <a:r>
              <a:rPr lang="en-US" sz="2133" dirty="0">
                <a:solidFill>
                  <a:srgbClr val="17375E"/>
                </a:solidFill>
              </a:rPr>
              <a:t> </a:t>
            </a:r>
            <a:r>
              <a:rPr lang="ro-RO" sz="2133" dirty="0">
                <a:solidFill>
                  <a:srgbClr val="17375E"/>
                </a:solidFill>
              </a:rPr>
              <a:t>ș</a:t>
            </a:r>
            <a:r>
              <a:rPr lang="en-US" sz="2133" dirty="0" err="1">
                <a:solidFill>
                  <a:srgbClr val="17375E"/>
                </a:solidFill>
              </a:rPr>
              <a:t>i</a:t>
            </a:r>
            <a:r>
              <a:rPr lang="en-US" sz="2133" dirty="0">
                <a:solidFill>
                  <a:srgbClr val="17375E"/>
                </a:solidFill>
              </a:rPr>
              <a:t> </a:t>
            </a:r>
            <a:r>
              <a:rPr lang="en-US" sz="2133" dirty="0" err="1">
                <a:solidFill>
                  <a:srgbClr val="17375E"/>
                </a:solidFill>
              </a:rPr>
              <a:t>consolidare</a:t>
            </a:r>
            <a:r>
              <a:rPr lang="en-US" sz="2133" dirty="0">
                <a:solidFill>
                  <a:srgbClr val="17375E"/>
                </a:solidFill>
              </a:rPr>
              <a:t> a </a:t>
            </a:r>
            <a:r>
              <a:rPr lang="en-US" sz="2133" dirty="0" err="1">
                <a:solidFill>
                  <a:srgbClr val="17375E"/>
                </a:solidFill>
              </a:rPr>
              <a:t>fost</a:t>
            </a:r>
            <a:r>
              <a:rPr lang="en-US" sz="2133" dirty="0">
                <a:solidFill>
                  <a:srgbClr val="17375E"/>
                </a:solidFill>
              </a:rPr>
              <a:t> </a:t>
            </a:r>
            <a:r>
              <a:rPr lang="en-US" sz="2133" dirty="0" err="1">
                <a:solidFill>
                  <a:srgbClr val="17375E"/>
                </a:solidFill>
              </a:rPr>
              <a:t>atins</a:t>
            </a:r>
            <a:r>
              <a:rPr lang="en-US" sz="2133" dirty="0">
                <a:solidFill>
                  <a:srgbClr val="17375E"/>
                </a:solidFill>
              </a:rPr>
              <a:t> </a:t>
            </a:r>
            <a:r>
              <a:rPr lang="ro-RO" sz="2133" dirty="0">
                <a:solidFill>
                  <a:srgbClr val="17375E"/>
                </a:solidFill>
              </a:rPr>
              <a:t>î</a:t>
            </a:r>
            <a:r>
              <a:rPr lang="en-US" sz="2133" dirty="0">
                <a:solidFill>
                  <a:srgbClr val="17375E"/>
                </a:solidFill>
              </a:rPr>
              <a:t>n </a:t>
            </a:r>
            <a:r>
              <a:rPr lang="en-US" sz="2133" dirty="0" err="1">
                <a:solidFill>
                  <a:srgbClr val="17375E"/>
                </a:solidFill>
              </a:rPr>
              <a:t>perioada</a:t>
            </a:r>
            <a:r>
              <a:rPr lang="en-US" sz="2133" dirty="0">
                <a:solidFill>
                  <a:srgbClr val="17375E"/>
                </a:solidFill>
              </a:rPr>
              <a:t> </a:t>
            </a:r>
            <a:r>
              <a:rPr lang="en-US" sz="2133" dirty="0" err="1">
                <a:solidFill>
                  <a:srgbClr val="17375E"/>
                </a:solidFill>
              </a:rPr>
              <a:t>respectiv</a:t>
            </a:r>
            <a:r>
              <a:rPr lang="ro-RO" sz="2133" dirty="0">
                <a:solidFill>
                  <a:srgbClr val="17375E"/>
                </a:solidFill>
              </a:rPr>
              <a:t>ă</a:t>
            </a:r>
            <a:r>
              <a:rPr lang="en-US" sz="2133" dirty="0">
                <a:solidFill>
                  <a:srgbClr val="17375E"/>
                </a:solidFill>
              </a:rPr>
              <a:t>, </a:t>
            </a:r>
            <a:r>
              <a:rPr lang="ro-RO" sz="2133" dirty="0">
                <a:solidFill>
                  <a:srgbClr val="17375E"/>
                </a:solidFill>
              </a:rPr>
              <a:t>î</a:t>
            </a:r>
            <a:r>
              <a:rPr lang="en-US" sz="2133" dirty="0">
                <a:solidFill>
                  <a:srgbClr val="17375E"/>
                </a:solidFill>
              </a:rPr>
              <a:t>n principal </a:t>
            </a:r>
            <a:r>
              <a:rPr lang="ro-RO" sz="2133" dirty="0">
                <a:solidFill>
                  <a:srgbClr val="17375E"/>
                </a:solidFill>
              </a:rPr>
              <a:t>î</a:t>
            </a:r>
            <a:r>
              <a:rPr lang="en-US" sz="2133" dirty="0">
                <a:solidFill>
                  <a:srgbClr val="17375E"/>
                </a:solidFill>
              </a:rPr>
              <a:t>n </a:t>
            </a:r>
            <a:r>
              <a:rPr lang="en-US" sz="2133" dirty="0" err="1">
                <a:solidFill>
                  <a:srgbClr val="17375E"/>
                </a:solidFill>
              </a:rPr>
              <a:t>zonele</a:t>
            </a:r>
            <a:r>
              <a:rPr lang="en-US" sz="2133" dirty="0">
                <a:solidFill>
                  <a:srgbClr val="17375E"/>
                </a:solidFill>
              </a:rPr>
              <a:t> </a:t>
            </a:r>
            <a:r>
              <a:rPr lang="en-US" sz="2133" dirty="0" err="1">
                <a:solidFill>
                  <a:srgbClr val="17375E"/>
                </a:solidFill>
              </a:rPr>
              <a:t>metropolitane</a:t>
            </a:r>
            <a:r>
              <a:rPr lang="en-US" sz="2133" dirty="0">
                <a:solidFill>
                  <a:srgbClr val="17375E"/>
                </a:solidFill>
              </a:rPr>
              <a:t> </a:t>
            </a:r>
            <a:r>
              <a:rPr lang="en-US" sz="2133" dirty="0" err="1">
                <a:solidFill>
                  <a:srgbClr val="17375E"/>
                </a:solidFill>
              </a:rPr>
              <a:t>mari</a:t>
            </a:r>
            <a:r>
              <a:rPr lang="en-US" sz="2133" dirty="0">
                <a:solidFill>
                  <a:srgbClr val="17375E"/>
                </a:solidFill>
              </a:rPr>
              <a:t>, </a:t>
            </a:r>
            <a:r>
              <a:rPr lang="en-US" sz="2133" dirty="0" err="1">
                <a:solidFill>
                  <a:srgbClr val="17375E"/>
                </a:solidFill>
              </a:rPr>
              <a:t>ora</a:t>
            </a:r>
            <a:r>
              <a:rPr lang="ro-RO" sz="2133" dirty="0">
                <a:solidFill>
                  <a:srgbClr val="17375E"/>
                </a:solidFill>
              </a:rPr>
              <a:t>ș</a:t>
            </a:r>
            <a:r>
              <a:rPr lang="en-US" sz="2133" dirty="0">
                <a:solidFill>
                  <a:srgbClr val="17375E"/>
                </a:solidFill>
              </a:rPr>
              <a:t>e </a:t>
            </a:r>
            <a:r>
              <a:rPr lang="ro-RO" sz="2133" dirty="0">
                <a:solidFill>
                  <a:srgbClr val="17375E"/>
                </a:solidFill>
              </a:rPr>
              <a:t>ș</a:t>
            </a:r>
            <a:r>
              <a:rPr lang="en-US" sz="2133" dirty="0" err="1">
                <a:solidFill>
                  <a:srgbClr val="17375E"/>
                </a:solidFill>
              </a:rPr>
              <a:t>i</a:t>
            </a:r>
            <a:r>
              <a:rPr lang="en-US" sz="2133" dirty="0">
                <a:solidFill>
                  <a:srgbClr val="17375E"/>
                </a:solidFill>
              </a:rPr>
              <a:t> </a:t>
            </a:r>
            <a:r>
              <a:rPr lang="en-US" sz="2133" dirty="0" err="1">
                <a:solidFill>
                  <a:srgbClr val="17375E"/>
                </a:solidFill>
              </a:rPr>
              <a:t>municipalit</a:t>
            </a:r>
            <a:r>
              <a:rPr lang="ro-RO" sz="2133" dirty="0">
                <a:solidFill>
                  <a:srgbClr val="17375E"/>
                </a:solidFill>
              </a:rPr>
              <a:t>ăț</a:t>
            </a:r>
            <a:r>
              <a:rPr lang="en-US" sz="2133" dirty="0" err="1">
                <a:solidFill>
                  <a:srgbClr val="17375E"/>
                </a:solidFill>
              </a:rPr>
              <a:t>i</a:t>
            </a:r>
            <a:r>
              <a:rPr lang="en-US" sz="2133" dirty="0">
                <a:solidFill>
                  <a:srgbClr val="17375E"/>
                </a:solidFill>
              </a:rPr>
              <a:t>. </a:t>
            </a:r>
            <a:r>
              <a:rPr lang="en-US" sz="2133" dirty="0" err="1">
                <a:solidFill>
                  <a:srgbClr val="17375E"/>
                </a:solidFill>
              </a:rPr>
              <a:t>Chiar</a:t>
            </a:r>
            <a:r>
              <a:rPr lang="en-US" sz="2133" dirty="0">
                <a:solidFill>
                  <a:srgbClr val="17375E"/>
                </a:solidFill>
              </a:rPr>
              <a:t> </a:t>
            </a:r>
            <a:r>
              <a:rPr lang="ro-RO" sz="2133" dirty="0">
                <a:solidFill>
                  <a:srgbClr val="17375E"/>
                </a:solidFill>
              </a:rPr>
              <a:t>ș</a:t>
            </a:r>
            <a:r>
              <a:rPr lang="en-US" sz="2133" dirty="0" err="1">
                <a:solidFill>
                  <a:srgbClr val="17375E"/>
                </a:solidFill>
              </a:rPr>
              <a:t>i</a:t>
            </a:r>
            <a:r>
              <a:rPr lang="en-US" sz="2133" dirty="0">
                <a:solidFill>
                  <a:srgbClr val="17375E"/>
                </a:solidFill>
              </a:rPr>
              <a:t> </a:t>
            </a:r>
            <a:r>
              <a:rPr lang="ro-RO" sz="2133" dirty="0">
                <a:solidFill>
                  <a:srgbClr val="17375E"/>
                </a:solidFill>
              </a:rPr>
              <a:t>î</a:t>
            </a:r>
            <a:r>
              <a:rPr lang="en-US" sz="2133" dirty="0">
                <a:solidFill>
                  <a:srgbClr val="17375E"/>
                </a:solidFill>
              </a:rPr>
              <a:t>n </a:t>
            </a:r>
            <a:r>
              <a:rPr lang="en-US" sz="2133" dirty="0" err="1">
                <a:solidFill>
                  <a:srgbClr val="17375E"/>
                </a:solidFill>
              </a:rPr>
              <a:t>zonele</a:t>
            </a:r>
            <a:r>
              <a:rPr lang="en-US" sz="2133" dirty="0">
                <a:solidFill>
                  <a:srgbClr val="17375E"/>
                </a:solidFill>
              </a:rPr>
              <a:t> </a:t>
            </a:r>
            <a:r>
              <a:rPr lang="en-US" sz="2133" dirty="0" err="1">
                <a:solidFill>
                  <a:srgbClr val="17375E"/>
                </a:solidFill>
              </a:rPr>
              <a:t>rurale</a:t>
            </a:r>
            <a:r>
              <a:rPr lang="en-US" sz="2133" dirty="0">
                <a:solidFill>
                  <a:srgbClr val="17375E"/>
                </a:solidFill>
              </a:rPr>
              <a:t>, s-au </a:t>
            </a:r>
            <a:r>
              <a:rPr lang="ro-RO" sz="2133" dirty="0">
                <a:solidFill>
                  <a:srgbClr val="17375E"/>
                </a:solidFill>
              </a:rPr>
              <a:t>î</a:t>
            </a:r>
            <a:r>
              <a:rPr lang="en-US" sz="2133" dirty="0" err="1">
                <a:solidFill>
                  <a:srgbClr val="17375E"/>
                </a:solidFill>
              </a:rPr>
              <a:t>nregistrat</a:t>
            </a:r>
            <a:r>
              <a:rPr lang="en-US" sz="2133" dirty="0">
                <a:solidFill>
                  <a:srgbClr val="17375E"/>
                </a:solidFill>
              </a:rPr>
              <a:t> </a:t>
            </a:r>
            <a:r>
              <a:rPr lang="en-US" sz="2133" dirty="0" err="1">
                <a:solidFill>
                  <a:srgbClr val="17375E"/>
                </a:solidFill>
              </a:rPr>
              <a:t>unele</a:t>
            </a:r>
            <a:r>
              <a:rPr lang="en-US" sz="2133" dirty="0">
                <a:solidFill>
                  <a:srgbClr val="17375E"/>
                </a:solidFill>
              </a:rPr>
              <a:t> </a:t>
            </a:r>
            <a:r>
              <a:rPr lang="en-US" sz="2133" dirty="0" err="1">
                <a:solidFill>
                  <a:srgbClr val="17375E"/>
                </a:solidFill>
              </a:rPr>
              <a:t>consolid</a:t>
            </a:r>
            <a:r>
              <a:rPr lang="ro-RO" sz="2133" dirty="0">
                <a:solidFill>
                  <a:srgbClr val="17375E"/>
                </a:solidFill>
              </a:rPr>
              <a:t>ă</a:t>
            </a:r>
            <a:r>
              <a:rPr lang="en-US" sz="2133" dirty="0" err="1">
                <a:solidFill>
                  <a:srgbClr val="17375E"/>
                </a:solidFill>
              </a:rPr>
              <a:t>ri</a:t>
            </a:r>
            <a:r>
              <a:rPr lang="en-US" sz="2133" dirty="0">
                <a:solidFill>
                  <a:srgbClr val="17375E"/>
                </a:solidFill>
              </a:rPr>
              <a:t> (ADI) </a:t>
            </a:r>
            <a:r>
              <a:rPr lang="ro-RO" sz="2133" dirty="0">
                <a:solidFill>
                  <a:srgbClr val="17375E"/>
                </a:solidFill>
              </a:rPr>
              <a:t>ș</a:t>
            </a:r>
            <a:r>
              <a:rPr lang="en-US" sz="2133" dirty="0" err="1">
                <a:solidFill>
                  <a:srgbClr val="17375E"/>
                </a:solidFill>
              </a:rPr>
              <a:t>i</a:t>
            </a:r>
            <a:r>
              <a:rPr lang="en-US" sz="2133" dirty="0">
                <a:solidFill>
                  <a:srgbClr val="17375E"/>
                </a:solidFill>
              </a:rPr>
              <a:t> </a:t>
            </a:r>
            <a:r>
              <a:rPr lang="en-US" sz="2133" dirty="0" err="1">
                <a:solidFill>
                  <a:srgbClr val="17375E"/>
                </a:solidFill>
              </a:rPr>
              <a:t>investi</a:t>
            </a:r>
            <a:r>
              <a:rPr lang="ro-RO" sz="2133" dirty="0">
                <a:solidFill>
                  <a:srgbClr val="17375E"/>
                </a:solidFill>
              </a:rPr>
              <a:t>ț</a:t>
            </a:r>
            <a:r>
              <a:rPr lang="en-US" sz="2133" dirty="0">
                <a:solidFill>
                  <a:srgbClr val="17375E"/>
                </a:solidFill>
              </a:rPr>
              <a:t>ii. De</a:t>
            </a:r>
            <a:r>
              <a:rPr lang="ro-RO" sz="2133" dirty="0">
                <a:solidFill>
                  <a:srgbClr val="17375E"/>
                </a:solidFill>
              </a:rPr>
              <a:t>ș</a:t>
            </a:r>
            <a:r>
              <a:rPr lang="en-US" sz="2133" dirty="0" err="1">
                <a:solidFill>
                  <a:srgbClr val="17375E"/>
                </a:solidFill>
              </a:rPr>
              <a:t>i</a:t>
            </a:r>
            <a:r>
              <a:rPr lang="en-US" sz="2133" dirty="0">
                <a:solidFill>
                  <a:srgbClr val="17375E"/>
                </a:solidFill>
              </a:rPr>
              <a:t> </a:t>
            </a:r>
            <a:r>
              <a:rPr lang="en-US" sz="2133" dirty="0" err="1">
                <a:solidFill>
                  <a:srgbClr val="17375E"/>
                </a:solidFill>
              </a:rPr>
              <a:t>multe</a:t>
            </a:r>
            <a:r>
              <a:rPr lang="en-US" sz="2133" dirty="0">
                <a:solidFill>
                  <a:srgbClr val="17375E"/>
                </a:solidFill>
              </a:rPr>
              <a:t> </a:t>
            </a:r>
            <a:r>
              <a:rPr lang="en-GB" sz="2133" dirty="0">
                <a:solidFill>
                  <a:srgbClr val="17375E"/>
                </a:solidFill>
              </a:rPr>
              <a:t>CA </a:t>
            </a:r>
            <a:r>
              <a:rPr lang="ro-RO" sz="2133" dirty="0">
                <a:solidFill>
                  <a:srgbClr val="17375E"/>
                </a:solidFill>
              </a:rPr>
              <a:t>ș</a:t>
            </a:r>
            <a:r>
              <a:rPr lang="en-US" sz="2133" dirty="0" err="1">
                <a:solidFill>
                  <a:srgbClr val="17375E"/>
                </a:solidFill>
              </a:rPr>
              <a:t>i</a:t>
            </a:r>
            <a:r>
              <a:rPr lang="en-US" sz="2133" dirty="0">
                <a:solidFill>
                  <a:srgbClr val="17375E"/>
                </a:solidFill>
              </a:rPr>
              <a:t>-au </a:t>
            </a:r>
            <a:r>
              <a:rPr lang="en-US" sz="2133" dirty="0" err="1">
                <a:solidFill>
                  <a:srgbClr val="17375E"/>
                </a:solidFill>
              </a:rPr>
              <a:t>extins</a:t>
            </a:r>
            <a:r>
              <a:rPr lang="en-US" sz="2133" dirty="0">
                <a:solidFill>
                  <a:srgbClr val="17375E"/>
                </a:solidFill>
              </a:rPr>
              <a:t> </a:t>
            </a:r>
            <a:r>
              <a:rPr lang="en-US" sz="2133" dirty="0" err="1">
                <a:solidFill>
                  <a:srgbClr val="17375E"/>
                </a:solidFill>
              </a:rPr>
              <a:t>activitatea</a:t>
            </a:r>
            <a:r>
              <a:rPr lang="en-US" sz="2133" dirty="0">
                <a:solidFill>
                  <a:srgbClr val="17375E"/>
                </a:solidFill>
              </a:rPr>
              <a:t> </a:t>
            </a:r>
            <a:r>
              <a:rPr lang="en-US" sz="2133" dirty="0" err="1">
                <a:solidFill>
                  <a:srgbClr val="17375E"/>
                </a:solidFill>
              </a:rPr>
              <a:t>pentru</a:t>
            </a:r>
            <a:r>
              <a:rPr lang="en-US" sz="2133" dirty="0">
                <a:solidFill>
                  <a:srgbClr val="17375E"/>
                </a:solidFill>
              </a:rPr>
              <a:t> a </a:t>
            </a:r>
            <a:r>
              <a:rPr lang="en-US" sz="2133" dirty="0" err="1">
                <a:solidFill>
                  <a:srgbClr val="17375E"/>
                </a:solidFill>
              </a:rPr>
              <a:t>servi</a:t>
            </a:r>
            <a:r>
              <a:rPr lang="en-US" sz="2133" dirty="0">
                <a:solidFill>
                  <a:srgbClr val="17375E"/>
                </a:solidFill>
              </a:rPr>
              <a:t> </a:t>
            </a:r>
            <a:r>
              <a:rPr lang="en-US" sz="2133" dirty="0" err="1">
                <a:solidFill>
                  <a:srgbClr val="17375E"/>
                </a:solidFill>
              </a:rPr>
              <a:t>comunele</a:t>
            </a:r>
            <a:r>
              <a:rPr lang="en-US" sz="2133" dirty="0">
                <a:solidFill>
                  <a:srgbClr val="17375E"/>
                </a:solidFill>
              </a:rPr>
              <a:t> </a:t>
            </a:r>
            <a:r>
              <a:rPr lang="ro-RO" sz="2133" dirty="0">
                <a:solidFill>
                  <a:srgbClr val="17375E"/>
                </a:solidFill>
              </a:rPr>
              <a:t>î</a:t>
            </a:r>
            <a:r>
              <a:rPr lang="en-US" sz="2133" dirty="0" err="1">
                <a:solidFill>
                  <a:srgbClr val="17375E"/>
                </a:solidFill>
              </a:rPr>
              <a:t>nvecinate</a:t>
            </a:r>
            <a:r>
              <a:rPr lang="en-US" sz="2133" dirty="0">
                <a:solidFill>
                  <a:srgbClr val="17375E"/>
                </a:solidFill>
              </a:rPr>
              <a:t>, </a:t>
            </a:r>
            <a:r>
              <a:rPr lang="en-US" sz="2133" b="1" u="sng" dirty="0" err="1">
                <a:solidFill>
                  <a:srgbClr val="0070C0"/>
                </a:solidFill>
              </a:rPr>
              <a:t>decalajul</a:t>
            </a:r>
            <a:r>
              <a:rPr lang="en-US" sz="2133" b="1" u="sng" dirty="0">
                <a:solidFill>
                  <a:srgbClr val="0070C0"/>
                </a:solidFill>
              </a:rPr>
              <a:t> urban-rural r</a:t>
            </a:r>
            <a:r>
              <a:rPr lang="ro-RO" sz="2133" b="1" u="sng" dirty="0">
                <a:solidFill>
                  <a:srgbClr val="0070C0"/>
                </a:solidFill>
              </a:rPr>
              <a:t>ă</a:t>
            </a:r>
            <a:r>
              <a:rPr lang="en-US" sz="2133" b="1" u="sng" dirty="0">
                <a:solidFill>
                  <a:srgbClr val="0070C0"/>
                </a:solidFill>
              </a:rPr>
              <a:t>m</a:t>
            </a:r>
            <a:r>
              <a:rPr lang="ro-RO" sz="2133" b="1" u="sng" dirty="0">
                <a:solidFill>
                  <a:srgbClr val="0070C0"/>
                </a:solidFill>
              </a:rPr>
              <a:t>â</a:t>
            </a:r>
            <a:r>
              <a:rPr lang="en-US" sz="2133" b="1" u="sng" dirty="0">
                <a:solidFill>
                  <a:srgbClr val="0070C0"/>
                </a:solidFill>
              </a:rPr>
              <a:t>ne </a:t>
            </a:r>
            <a:r>
              <a:rPr lang="ro-RO" sz="2133" b="1" u="sng" dirty="0">
                <a:solidFill>
                  <a:srgbClr val="0070C0"/>
                </a:solidFill>
              </a:rPr>
              <a:t>î</a:t>
            </a:r>
            <a:r>
              <a:rPr lang="en-US" sz="2133" b="1" u="sng" dirty="0">
                <a:solidFill>
                  <a:srgbClr val="0070C0"/>
                </a:solidFill>
              </a:rPr>
              <a:t>ns</a:t>
            </a:r>
            <a:r>
              <a:rPr lang="ro-RO" sz="2133" b="1" u="sng" dirty="0">
                <a:solidFill>
                  <a:srgbClr val="0070C0"/>
                </a:solidFill>
              </a:rPr>
              <a:t>ă</a:t>
            </a:r>
            <a:r>
              <a:rPr lang="en-US" sz="2133" b="1" u="sng" dirty="0">
                <a:solidFill>
                  <a:srgbClr val="0070C0"/>
                </a:solidFill>
              </a:rPr>
              <a:t> </a:t>
            </a:r>
            <a:r>
              <a:rPr lang="en-US" sz="2133" b="1" u="sng" dirty="0" err="1">
                <a:solidFill>
                  <a:srgbClr val="0070C0"/>
                </a:solidFill>
              </a:rPr>
              <a:t>semnificativ</a:t>
            </a:r>
            <a:r>
              <a:rPr lang="en-US" sz="2133" dirty="0">
                <a:solidFill>
                  <a:srgbClr val="17375E"/>
                </a:solidFill>
              </a:rPr>
              <a:t>. </a:t>
            </a:r>
            <a:endParaRPr lang="ro-RO" sz="1200" dirty="0">
              <a:solidFill>
                <a:srgbClr val="17375E"/>
              </a:solidFill>
            </a:endParaRPr>
          </a:p>
          <a:p>
            <a:pPr eaLnBrk="1" hangingPunct="1">
              <a:buBlip>
                <a:blip r:embed="rId2"/>
              </a:buBlip>
            </a:pPr>
            <a:r>
              <a:rPr lang="en-US" sz="2200" dirty="0" err="1">
                <a:solidFill>
                  <a:schemeClr val="accent1"/>
                </a:solidFill>
              </a:rPr>
              <a:t>Procesul</a:t>
            </a:r>
            <a:r>
              <a:rPr lang="en-US" sz="2200" dirty="0">
                <a:solidFill>
                  <a:schemeClr val="accent1"/>
                </a:solidFill>
              </a:rPr>
              <a:t> de </a:t>
            </a:r>
            <a:r>
              <a:rPr lang="en-US" sz="2200" dirty="0" err="1">
                <a:solidFill>
                  <a:schemeClr val="accent1"/>
                </a:solidFill>
              </a:rPr>
              <a:t>regionalizare</a:t>
            </a:r>
            <a:r>
              <a:rPr lang="en-US" sz="2200" dirty="0">
                <a:solidFill>
                  <a:schemeClr val="accent1"/>
                </a:solidFill>
              </a:rPr>
              <a:t> </a:t>
            </a:r>
            <a:r>
              <a:rPr lang="en-US" sz="2200" dirty="0" err="1">
                <a:solidFill>
                  <a:schemeClr val="accent1"/>
                </a:solidFill>
              </a:rPr>
              <a:t>este</a:t>
            </a:r>
            <a:r>
              <a:rPr lang="en-US" sz="2200" dirty="0">
                <a:solidFill>
                  <a:schemeClr val="accent1"/>
                </a:solidFill>
              </a:rPr>
              <a:t> </a:t>
            </a:r>
            <a:r>
              <a:rPr lang="ro-RO" sz="2200" dirty="0">
                <a:solidFill>
                  <a:schemeClr val="accent1"/>
                </a:solidFill>
              </a:rPr>
              <a:t>î</a:t>
            </a:r>
            <a:r>
              <a:rPr lang="en-US" sz="2200" dirty="0">
                <a:solidFill>
                  <a:schemeClr val="accent1"/>
                </a:solidFill>
              </a:rPr>
              <a:t>n </a:t>
            </a:r>
            <a:r>
              <a:rPr lang="en-US" sz="2200" dirty="0" err="1">
                <a:solidFill>
                  <a:schemeClr val="accent1"/>
                </a:solidFill>
              </a:rPr>
              <a:t>prezent</a:t>
            </a:r>
            <a:r>
              <a:rPr lang="en-US" sz="2200" dirty="0">
                <a:solidFill>
                  <a:schemeClr val="accent1"/>
                </a:solidFill>
              </a:rPr>
              <a:t> </a:t>
            </a:r>
            <a:r>
              <a:rPr lang="ro-RO" sz="2200" dirty="0">
                <a:solidFill>
                  <a:schemeClr val="accent1"/>
                </a:solidFill>
              </a:rPr>
              <a:t>î</a:t>
            </a:r>
            <a:r>
              <a:rPr lang="en-US" sz="2200" dirty="0" err="1">
                <a:solidFill>
                  <a:schemeClr val="accent1"/>
                </a:solidFill>
              </a:rPr>
              <a:t>ntr</a:t>
            </a:r>
            <a:r>
              <a:rPr lang="en-US" sz="2200" dirty="0">
                <a:solidFill>
                  <a:schemeClr val="accent1"/>
                </a:solidFill>
              </a:rPr>
              <a:t>-o </a:t>
            </a:r>
            <a:r>
              <a:rPr lang="en-US" sz="2200" dirty="0" err="1">
                <a:solidFill>
                  <a:schemeClr val="accent1"/>
                </a:solidFill>
              </a:rPr>
              <a:t>dilem</a:t>
            </a:r>
            <a:r>
              <a:rPr lang="ro-RO" sz="2200" dirty="0">
                <a:solidFill>
                  <a:schemeClr val="accent1"/>
                </a:solidFill>
              </a:rPr>
              <a:t>ă,</a:t>
            </a:r>
            <a:r>
              <a:rPr lang="en-US" sz="2200" dirty="0">
                <a:solidFill>
                  <a:schemeClr val="accent1"/>
                </a:solidFill>
              </a:rPr>
              <a:t> </a:t>
            </a:r>
            <a:r>
              <a:rPr lang="en-US" sz="2200" dirty="0" err="1">
                <a:solidFill>
                  <a:schemeClr val="accent1"/>
                </a:solidFill>
              </a:rPr>
              <a:t>deoarece</a:t>
            </a:r>
            <a:r>
              <a:rPr lang="en-US" sz="2200" dirty="0">
                <a:solidFill>
                  <a:schemeClr val="accent1"/>
                </a:solidFill>
              </a:rPr>
              <a:t> </a:t>
            </a:r>
            <a:r>
              <a:rPr lang="en-US" sz="2200" dirty="0" err="1">
                <a:solidFill>
                  <a:schemeClr val="accent1"/>
                </a:solidFill>
              </a:rPr>
              <a:t>capacit</a:t>
            </a:r>
            <a:r>
              <a:rPr lang="ro-RO" sz="2200" dirty="0">
                <a:solidFill>
                  <a:schemeClr val="accent1"/>
                </a:solidFill>
              </a:rPr>
              <a:t>ăț</a:t>
            </a:r>
            <a:r>
              <a:rPr lang="en-US" sz="2200" dirty="0" err="1">
                <a:solidFill>
                  <a:schemeClr val="accent1"/>
                </a:solidFill>
              </a:rPr>
              <a:t>ile</a:t>
            </a:r>
            <a:r>
              <a:rPr lang="en-US" sz="2200" dirty="0">
                <a:solidFill>
                  <a:schemeClr val="accent1"/>
                </a:solidFill>
              </a:rPr>
              <a:t> </a:t>
            </a:r>
            <a:r>
              <a:rPr lang="ro-RO" sz="2200" dirty="0">
                <a:solidFill>
                  <a:schemeClr val="accent1"/>
                </a:solidFill>
              </a:rPr>
              <a:t>ș</a:t>
            </a:r>
            <a:r>
              <a:rPr lang="en-US" sz="2200" dirty="0" err="1">
                <a:solidFill>
                  <a:schemeClr val="accent1"/>
                </a:solidFill>
              </a:rPr>
              <a:t>i</a:t>
            </a:r>
            <a:r>
              <a:rPr lang="en-US" sz="2200" dirty="0">
                <a:solidFill>
                  <a:schemeClr val="accent1"/>
                </a:solidFill>
              </a:rPr>
              <a:t> </a:t>
            </a:r>
            <a:r>
              <a:rPr lang="en-US" sz="2200" dirty="0" err="1">
                <a:solidFill>
                  <a:schemeClr val="accent1"/>
                </a:solidFill>
              </a:rPr>
              <a:t>disponibilit</a:t>
            </a:r>
            <a:r>
              <a:rPr lang="ro-RO" sz="2200" dirty="0">
                <a:solidFill>
                  <a:schemeClr val="accent1"/>
                </a:solidFill>
              </a:rPr>
              <a:t>ăț</a:t>
            </a:r>
            <a:r>
              <a:rPr lang="en-US" sz="2200" dirty="0" err="1">
                <a:solidFill>
                  <a:schemeClr val="accent1"/>
                </a:solidFill>
              </a:rPr>
              <a:t>ile</a:t>
            </a:r>
            <a:r>
              <a:rPr lang="en-US" sz="2200" dirty="0">
                <a:solidFill>
                  <a:schemeClr val="accent1"/>
                </a:solidFill>
              </a:rPr>
              <a:t> </a:t>
            </a:r>
            <a:r>
              <a:rPr lang="en-US" sz="2200" dirty="0" err="1">
                <a:solidFill>
                  <a:schemeClr val="accent1"/>
                </a:solidFill>
              </a:rPr>
              <a:t>entit</a:t>
            </a:r>
            <a:r>
              <a:rPr lang="ro-RO" sz="2200" dirty="0">
                <a:solidFill>
                  <a:schemeClr val="accent1"/>
                </a:solidFill>
              </a:rPr>
              <a:t>ăț</a:t>
            </a:r>
            <a:r>
              <a:rPr lang="en-US" sz="2200" dirty="0" err="1">
                <a:solidFill>
                  <a:schemeClr val="accent1"/>
                </a:solidFill>
              </a:rPr>
              <a:t>ilor</a:t>
            </a:r>
            <a:r>
              <a:rPr lang="en-US" sz="2200" dirty="0">
                <a:solidFill>
                  <a:schemeClr val="accent1"/>
                </a:solidFill>
              </a:rPr>
              <a:t> </a:t>
            </a:r>
            <a:r>
              <a:rPr lang="en-GB" sz="2200" dirty="0">
                <a:solidFill>
                  <a:schemeClr val="accent1"/>
                </a:solidFill>
              </a:rPr>
              <a:t>CA </a:t>
            </a:r>
            <a:r>
              <a:rPr lang="en-US" sz="2200" dirty="0">
                <a:solidFill>
                  <a:schemeClr val="accent1"/>
                </a:solidFill>
              </a:rPr>
              <a:t>de a continua </a:t>
            </a:r>
            <a:r>
              <a:rPr lang="en-US" sz="2200" dirty="0" err="1">
                <a:solidFill>
                  <a:schemeClr val="accent1"/>
                </a:solidFill>
              </a:rPr>
              <a:t>extinderea</a:t>
            </a:r>
            <a:r>
              <a:rPr lang="en-US" sz="2200" dirty="0">
                <a:solidFill>
                  <a:schemeClr val="accent1"/>
                </a:solidFill>
              </a:rPr>
              <a:t> </a:t>
            </a:r>
            <a:r>
              <a:rPr lang="en-US" sz="2200" dirty="0" err="1">
                <a:solidFill>
                  <a:schemeClr val="accent1"/>
                </a:solidFill>
              </a:rPr>
              <a:t>serviciilor</a:t>
            </a:r>
            <a:r>
              <a:rPr lang="en-US" sz="2200" dirty="0">
                <a:solidFill>
                  <a:schemeClr val="accent1"/>
                </a:solidFill>
              </a:rPr>
              <a:t> </a:t>
            </a:r>
            <a:r>
              <a:rPr lang="en-US" sz="2200" dirty="0" err="1">
                <a:solidFill>
                  <a:schemeClr val="accent1"/>
                </a:solidFill>
              </a:rPr>
              <a:t>sunt</a:t>
            </a:r>
            <a:r>
              <a:rPr lang="en-US" sz="2200" dirty="0">
                <a:solidFill>
                  <a:schemeClr val="accent1"/>
                </a:solidFill>
              </a:rPr>
              <a:t> </a:t>
            </a:r>
            <a:r>
              <a:rPr lang="en-US" sz="2200" dirty="0" err="1">
                <a:solidFill>
                  <a:schemeClr val="accent1"/>
                </a:solidFill>
              </a:rPr>
              <a:t>foarte</a:t>
            </a:r>
            <a:r>
              <a:rPr lang="en-US" sz="2200" dirty="0">
                <a:solidFill>
                  <a:schemeClr val="accent1"/>
                </a:solidFill>
              </a:rPr>
              <a:t> </a:t>
            </a:r>
            <a:r>
              <a:rPr lang="en-US" sz="2200" dirty="0" err="1">
                <a:solidFill>
                  <a:schemeClr val="accent1"/>
                </a:solidFill>
              </a:rPr>
              <a:t>heterogene</a:t>
            </a:r>
            <a:r>
              <a:rPr lang="en-US" sz="2200" dirty="0">
                <a:solidFill>
                  <a:schemeClr val="accent1"/>
                </a:solidFill>
              </a:rPr>
              <a:t>. </a:t>
            </a:r>
            <a:r>
              <a:rPr lang="en-US" sz="2200" dirty="0" err="1">
                <a:solidFill>
                  <a:schemeClr val="accent1"/>
                </a:solidFill>
              </a:rPr>
              <a:t>Prin</a:t>
            </a:r>
            <a:r>
              <a:rPr lang="en-US" sz="2200" dirty="0">
                <a:solidFill>
                  <a:schemeClr val="accent1"/>
                </a:solidFill>
              </a:rPr>
              <a:t> </a:t>
            </a:r>
            <a:r>
              <a:rPr lang="en-US" sz="2200" dirty="0" err="1">
                <a:solidFill>
                  <a:schemeClr val="accent1"/>
                </a:solidFill>
              </a:rPr>
              <a:t>urmare</a:t>
            </a:r>
            <a:r>
              <a:rPr lang="en-US" sz="2200" dirty="0">
                <a:solidFill>
                  <a:schemeClr val="accent1"/>
                </a:solidFill>
              </a:rPr>
              <a:t>, </a:t>
            </a:r>
            <a:r>
              <a:rPr lang="en-US" sz="2200" dirty="0" err="1">
                <a:solidFill>
                  <a:schemeClr val="accent1"/>
                </a:solidFill>
              </a:rPr>
              <a:t>sunt</a:t>
            </a:r>
            <a:r>
              <a:rPr lang="en-US" sz="2200" dirty="0">
                <a:solidFill>
                  <a:schemeClr val="accent1"/>
                </a:solidFill>
              </a:rPr>
              <a:t> </a:t>
            </a:r>
            <a:r>
              <a:rPr lang="en-US" sz="2200" dirty="0" err="1">
                <a:solidFill>
                  <a:schemeClr val="accent1"/>
                </a:solidFill>
              </a:rPr>
              <a:t>necesare</a:t>
            </a:r>
            <a:r>
              <a:rPr lang="en-US" sz="2200" dirty="0">
                <a:solidFill>
                  <a:schemeClr val="accent1"/>
                </a:solidFill>
              </a:rPr>
              <a:t> </a:t>
            </a:r>
            <a:r>
              <a:rPr lang="en-US" sz="2200" dirty="0" err="1">
                <a:solidFill>
                  <a:schemeClr val="accent1"/>
                </a:solidFill>
              </a:rPr>
              <a:t>decizii</a:t>
            </a:r>
            <a:r>
              <a:rPr lang="en-US" sz="2200" dirty="0">
                <a:solidFill>
                  <a:schemeClr val="accent1"/>
                </a:solidFill>
              </a:rPr>
              <a:t> </a:t>
            </a:r>
            <a:r>
              <a:rPr lang="en-US" sz="2200" dirty="0" err="1">
                <a:solidFill>
                  <a:schemeClr val="accent1"/>
                </a:solidFill>
              </a:rPr>
              <a:t>strategice</a:t>
            </a:r>
            <a:r>
              <a:rPr lang="en-US" sz="2200" dirty="0">
                <a:solidFill>
                  <a:schemeClr val="accent1"/>
                </a:solidFill>
              </a:rPr>
              <a:t> </a:t>
            </a:r>
            <a:r>
              <a:rPr lang="en-US" sz="2200" dirty="0" err="1">
                <a:solidFill>
                  <a:schemeClr val="accent1"/>
                </a:solidFill>
              </a:rPr>
              <a:t>privind</a:t>
            </a:r>
            <a:r>
              <a:rPr lang="en-US" sz="2200" dirty="0">
                <a:solidFill>
                  <a:schemeClr val="accent1"/>
                </a:solidFill>
              </a:rPr>
              <a:t> </a:t>
            </a:r>
            <a:r>
              <a:rPr lang="en-US" sz="2200" dirty="0" err="1">
                <a:solidFill>
                  <a:schemeClr val="accent1"/>
                </a:solidFill>
              </a:rPr>
              <a:t>consolidarea</a:t>
            </a:r>
            <a:r>
              <a:rPr lang="en-US" sz="2200" dirty="0">
                <a:solidFill>
                  <a:schemeClr val="accent1"/>
                </a:solidFill>
              </a:rPr>
              <a:t> </a:t>
            </a:r>
            <a:r>
              <a:rPr lang="ro-RO" sz="2200" dirty="0">
                <a:solidFill>
                  <a:schemeClr val="accent1"/>
                </a:solidFill>
              </a:rPr>
              <a:t>î</a:t>
            </a:r>
            <a:r>
              <a:rPr lang="en-US" sz="2200" dirty="0">
                <a:solidFill>
                  <a:schemeClr val="accent1"/>
                </a:solidFill>
              </a:rPr>
              <a:t>n </a:t>
            </a:r>
            <a:r>
              <a:rPr lang="en-US" sz="2200" dirty="0" err="1">
                <a:solidFill>
                  <a:schemeClr val="accent1"/>
                </a:solidFill>
              </a:rPr>
              <a:t>continuare</a:t>
            </a:r>
            <a:r>
              <a:rPr lang="en-US" sz="2200" dirty="0">
                <a:solidFill>
                  <a:schemeClr val="accent1"/>
                </a:solidFill>
              </a:rPr>
              <a:t> a </a:t>
            </a:r>
            <a:r>
              <a:rPr lang="en-US" sz="2200" dirty="0" err="1">
                <a:solidFill>
                  <a:schemeClr val="accent1"/>
                </a:solidFill>
              </a:rPr>
              <a:t>politicii</a:t>
            </a:r>
            <a:r>
              <a:rPr lang="en-US" sz="2200" dirty="0">
                <a:solidFill>
                  <a:schemeClr val="accent1"/>
                </a:solidFill>
              </a:rPr>
              <a:t> de </a:t>
            </a:r>
            <a:r>
              <a:rPr lang="en-US" sz="2200" dirty="0" err="1">
                <a:solidFill>
                  <a:schemeClr val="accent1"/>
                </a:solidFill>
              </a:rPr>
              <a:t>regionalizare</a:t>
            </a:r>
            <a:endParaRPr lang="en-US" sz="2200" dirty="0">
              <a:solidFill>
                <a:schemeClr val="accent1"/>
              </a:solidFill>
            </a:endParaRPr>
          </a:p>
        </p:txBody>
      </p:sp>
    </p:spTree>
    <p:extLst>
      <p:ext uri="{BB962C8B-B14F-4D97-AF65-F5344CB8AC3E}">
        <p14:creationId xmlns:p14="http://schemas.microsoft.com/office/powerpoint/2010/main" val="10613944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4267">
                <a:solidFill>
                  <a:srgbClr val="595959"/>
                </a:solidFill>
                <a:latin typeface="Calibri" panose="020F0502020204030204" pitchFamily="34" charset="0"/>
                <a:ea typeface="ＭＳ Ｐゴシック" panose="020B0600070205080204" pitchFamily="34" charset="-128"/>
              </a:defRPr>
            </a:lvl1pPr>
            <a:lvl2pPr marL="990575" indent="-380990">
              <a:spcBef>
                <a:spcPct val="20000"/>
              </a:spcBef>
              <a:buFont typeface="Arial" panose="020B0604020202020204" pitchFamily="34" charset="0"/>
              <a:buChar char="–"/>
              <a:defRPr sz="3733">
                <a:solidFill>
                  <a:srgbClr val="595959"/>
                </a:solidFill>
                <a:latin typeface="Calibri" panose="020F0502020204030204" pitchFamily="34" charset="0"/>
                <a:ea typeface="ＭＳ Ｐゴシック" panose="020B0600070205080204" pitchFamily="34" charset="-128"/>
              </a:defRPr>
            </a:lvl2pPr>
            <a:lvl3pPr marL="1523962" indent="-304792">
              <a:spcBef>
                <a:spcPct val="20000"/>
              </a:spcBef>
              <a:buFont typeface="Arial" panose="020B0604020202020204" pitchFamily="34" charset="0"/>
              <a:buChar char="•"/>
              <a:defRPr sz="3200">
                <a:solidFill>
                  <a:srgbClr val="595959"/>
                </a:solidFill>
                <a:latin typeface="Calibri" panose="020F0502020204030204" pitchFamily="34" charset="0"/>
                <a:ea typeface="ＭＳ Ｐゴシック" panose="020B0600070205080204" pitchFamily="34" charset="-128"/>
              </a:defRPr>
            </a:lvl3pPr>
            <a:lvl4pPr marL="2133547"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4pPr>
            <a:lvl5pPr marL="2743131" indent="-304792">
              <a:spcBef>
                <a:spcPct val="20000"/>
              </a:spcBef>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5pPr>
            <a:lvl6pPr marL="335271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6pPr>
            <a:lvl7pPr marL="3962301"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7pPr>
            <a:lvl8pPr marL="4571886"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8pPr>
            <a:lvl9pPr marL="5181470" indent="-304792" eaLnBrk="0" fontAlgn="base" hangingPunct="0">
              <a:spcBef>
                <a:spcPct val="20000"/>
              </a:spcBef>
              <a:spcAft>
                <a:spcPct val="0"/>
              </a:spcAft>
              <a:buFont typeface="Arial" panose="020B0604020202020204" pitchFamily="34" charset="0"/>
              <a:buChar char="»"/>
              <a:defRPr sz="2667">
                <a:solidFill>
                  <a:srgbClr val="595959"/>
                </a:solidFill>
                <a:latin typeface="Calibri" panose="020F0502020204030204" pitchFamily="34" charset="0"/>
                <a:ea typeface="ＭＳ Ｐゴシック" panose="020B0600070205080204" pitchFamily="34" charset="-128"/>
              </a:defRPr>
            </a:lvl9pPr>
          </a:lstStyle>
          <a:p>
            <a:pPr>
              <a:spcBef>
                <a:spcPct val="0"/>
              </a:spcBef>
              <a:buFontTx/>
              <a:buNone/>
            </a:pPr>
            <a:fld id="{630B0B4D-F888-4988-9B61-21B96CCA63F1}" type="slidenum">
              <a:rPr lang="en-US" altLang="ro-RO" sz="1600">
                <a:solidFill>
                  <a:srgbClr val="898989"/>
                </a:solidFill>
                <a:latin typeface="Arial" panose="020B0604020202020204" pitchFamily="34" charset="0"/>
              </a:rPr>
              <a:pPr>
                <a:spcBef>
                  <a:spcPct val="0"/>
                </a:spcBef>
                <a:buFontTx/>
                <a:buNone/>
              </a:pPr>
              <a:t>72</a:t>
            </a:fld>
            <a:endParaRPr lang="en-US" altLang="ro-RO" sz="1600">
              <a:solidFill>
                <a:srgbClr val="898989"/>
              </a:solidFill>
              <a:latin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05" t="24814" r="3581" b="14444"/>
          <a:stretch/>
        </p:blipFill>
        <p:spPr>
          <a:xfrm>
            <a:off x="-203200" y="381001"/>
            <a:ext cx="12573619" cy="5369983"/>
          </a:xfrm>
          <a:prstGeom prst="rect">
            <a:avLst/>
          </a:prstGeom>
          <a:effectLst>
            <a:softEdge rad="635000"/>
          </a:effectLst>
        </p:spPr>
      </p:pic>
    </p:spTree>
    <p:extLst>
      <p:ext uri="{BB962C8B-B14F-4D97-AF65-F5344CB8AC3E}">
        <p14:creationId xmlns:p14="http://schemas.microsoft.com/office/powerpoint/2010/main" val="958539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quarter"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Inhaltsplatzhalter 7"/>
          <p:cNvSpPr txBox="1">
            <a:spLocks/>
          </p:cNvSpPr>
          <p:nvPr/>
        </p:nvSpPr>
        <p:spPr>
          <a:xfrm>
            <a:off x="2208213" y="2108200"/>
            <a:ext cx="4481512" cy="2609850"/>
          </a:xfrm>
          <a:prstGeom prst="rect">
            <a:avLst/>
          </a:prstGeom>
        </p:spPr>
        <p:txBody>
          <a:bodyPr>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base">
              <a:spcBef>
                <a:spcPts val="0"/>
              </a:spcBef>
              <a:spcAft>
                <a:spcPts val="600"/>
              </a:spcAft>
              <a:defRPr/>
            </a:pPr>
            <a:r>
              <a:rPr lang="en-GB" sz="1050" dirty="0">
                <a:solidFill>
                  <a:srgbClr val="6E6452">
                    <a:lumMod val="75000"/>
                  </a:srgbClr>
                </a:solidFill>
                <a:cs typeface="Arial" pitchFamily="34" charset="0"/>
              </a:rPr>
              <a:t>As a federal enterprise, GIZ supports the German Government in achieving its objectives in the field of international cooperation for sustainable development.</a:t>
            </a:r>
          </a:p>
          <a:p>
            <a:pPr algn="l" fontAlgn="base">
              <a:spcBef>
                <a:spcPts val="0"/>
              </a:spcBef>
              <a:spcAft>
                <a:spcPts val="600"/>
              </a:spcAft>
              <a:defRPr/>
            </a:pPr>
            <a:r>
              <a:rPr lang="en-GB" sz="1050" b="1" dirty="0">
                <a:solidFill>
                  <a:srgbClr val="6E6452">
                    <a:lumMod val="75000"/>
                  </a:srgbClr>
                </a:solidFill>
                <a:cs typeface="Arial" pitchFamily="34" charset="0"/>
              </a:rPr>
              <a:t>Published by</a:t>
            </a:r>
            <a:br>
              <a:rPr lang="en-GB" sz="1050" dirty="0">
                <a:solidFill>
                  <a:srgbClr val="6E6452">
                    <a:lumMod val="75000"/>
                  </a:srgbClr>
                </a:solidFill>
                <a:cs typeface="Arial" pitchFamily="34" charset="0"/>
              </a:rPr>
            </a:br>
            <a:r>
              <a:rPr lang="en-GB" sz="1050" dirty="0">
                <a:solidFill>
                  <a:srgbClr val="6E6452">
                    <a:lumMod val="75000"/>
                  </a:srgbClr>
                </a:solidFill>
                <a:cs typeface="Arial" pitchFamily="34" charset="0"/>
              </a:rPr>
              <a:t>Deutsche </a:t>
            </a:r>
            <a:r>
              <a:rPr lang="de-DE" sz="1050" dirty="0">
                <a:solidFill>
                  <a:srgbClr val="6E6452">
                    <a:lumMod val="75000"/>
                  </a:srgbClr>
                </a:solidFill>
                <a:cs typeface="Arial" pitchFamily="34" charset="0"/>
              </a:rPr>
              <a:t>Gesellschaft für</a:t>
            </a:r>
            <a:br>
              <a:rPr lang="de-DE" sz="1050" dirty="0">
                <a:solidFill>
                  <a:srgbClr val="6E6452">
                    <a:lumMod val="75000"/>
                  </a:srgbClr>
                </a:solidFill>
                <a:cs typeface="Arial" pitchFamily="34" charset="0"/>
              </a:rPr>
            </a:br>
            <a:r>
              <a:rPr lang="de-DE" sz="1050" dirty="0">
                <a:solidFill>
                  <a:srgbClr val="6E6452">
                    <a:lumMod val="75000"/>
                  </a:srgbClr>
                </a:solidFill>
                <a:cs typeface="Arial" pitchFamily="34" charset="0"/>
              </a:rPr>
              <a:t>Internationale Zusammenarbeit </a:t>
            </a:r>
            <a:r>
              <a:rPr lang="en-GB" sz="1050" dirty="0">
                <a:solidFill>
                  <a:srgbClr val="6E6452">
                    <a:lumMod val="75000"/>
                  </a:srgbClr>
                </a:solidFill>
                <a:cs typeface="Arial" pitchFamily="34" charset="0"/>
              </a:rPr>
              <a:t>(GIZ) GmbH</a:t>
            </a:r>
          </a:p>
          <a:p>
            <a:pPr algn="l" fontAlgn="base">
              <a:spcBef>
                <a:spcPts val="0"/>
              </a:spcBef>
              <a:spcAft>
                <a:spcPts val="600"/>
              </a:spcAft>
              <a:defRPr/>
            </a:pPr>
            <a:r>
              <a:rPr lang="en-GB" sz="1050" dirty="0">
                <a:solidFill>
                  <a:srgbClr val="6E6452">
                    <a:lumMod val="75000"/>
                  </a:srgbClr>
                </a:solidFill>
                <a:cs typeface="Arial" pitchFamily="34" charset="0"/>
              </a:rPr>
              <a:t>Registered offices, Bonn and Eschborn, Germany</a:t>
            </a:r>
          </a:p>
          <a:p>
            <a:pPr algn="l" fontAlgn="base">
              <a:spcBef>
                <a:spcPts val="0"/>
              </a:spcBef>
              <a:spcAft>
                <a:spcPts val="600"/>
              </a:spcAft>
              <a:defRPr/>
            </a:pPr>
            <a:r>
              <a:rPr lang="en-GB" sz="1050" dirty="0">
                <a:solidFill>
                  <a:srgbClr val="6E6452">
                    <a:lumMod val="75000"/>
                  </a:srgbClr>
                </a:solidFill>
                <a:cs typeface="Arial" pitchFamily="34" charset="0"/>
              </a:rPr>
              <a:t>‘Modernization of Local Public Services in the Republic of Moldova’ Project</a:t>
            </a:r>
            <a:br>
              <a:rPr lang="en-GB" sz="1050" dirty="0">
                <a:solidFill>
                  <a:srgbClr val="6E6452">
                    <a:lumMod val="75000"/>
                  </a:srgbClr>
                </a:solidFill>
                <a:cs typeface="Arial" pitchFamily="34" charset="0"/>
              </a:rPr>
            </a:br>
            <a:r>
              <a:rPr lang="en-GB" sz="1050" dirty="0" err="1">
                <a:solidFill>
                  <a:srgbClr val="6E6452">
                    <a:lumMod val="75000"/>
                  </a:srgbClr>
                </a:solidFill>
                <a:cs typeface="Arial" pitchFamily="34" charset="0"/>
              </a:rPr>
              <a:t>Chișinau</a:t>
            </a:r>
            <a:r>
              <a:rPr lang="en-GB" sz="1050" dirty="0">
                <a:solidFill>
                  <a:srgbClr val="6E6452">
                    <a:lumMod val="75000"/>
                  </a:srgbClr>
                </a:solidFill>
                <a:cs typeface="Arial" pitchFamily="34" charset="0"/>
              </a:rPr>
              <a:t>, 66 </a:t>
            </a:r>
            <a:r>
              <a:rPr lang="en-GB" sz="1050" dirty="0" err="1">
                <a:solidFill>
                  <a:srgbClr val="6E6452">
                    <a:lumMod val="75000"/>
                  </a:srgbClr>
                </a:solidFill>
                <a:cs typeface="Arial" pitchFamily="34" charset="0"/>
              </a:rPr>
              <a:t>Bernardazzi</a:t>
            </a:r>
            <a:r>
              <a:rPr lang="en-GB" sz="1050" dirty="0">
                <a:solidFill>
                  <a:srgbClr val="6E6452">
                    <a:lumMod val="75000"/>
                  </a:srgbClr>
                </a:solidFill>
                <a:cs typeface="Arial" pitchFamily="34" charset="0"/>
              </a:rPr>
              <a:t> </a:t>
            </a:r>
            <a:r>
              <a:rPr lang="en-GB" sz="1050" dirty="0" err="1">
                <a:solidFill>
                  <a:srgbClr val="6E6452">
                    <a:lumMod val="75000"/>
                  </a:srgbClr>
                </a:solidFill>
                <a:cs typeface="Arial" pitchFamily="34" charset="0"/>
              </a:rPr>
              <a:t>st.</a:t>
            </a:r>
            <a:endParaRPr lang="en-GB" sz="1050" dirty="0">
              <a:solidFill>
                <a:srgbClr val="6E6452">
                  <a:lumMod val="75000"/>
                </a:srgbClr>
              </a:solidFill>
              <a:cs typeface="Arial" pitchFamily="34" charset="0"/>
            </a:endParaRPr>
          </a:p>
          <a:p>
            <a:pPr algn="l" fontAlgn="base">
              <a:spcBef>
                <a:spcPts val="0"/>
              </a:spcBef>
              <a:spcAft>
                <a:spcPts val="600"/>
              </a:spcAft>
              <a:defRPr/>
            </a:pPr>
            <a:r>
              <a:rPr lang="en-GB" sz="1050" dirty="0">
                <a:solidFill>
                  <a:srgbClr val="6E6452">
                    <a:lumMod val="75000"/>
                  </a:srgbClr>
                </a:solidFill>
                <a:cs typeface="Arial" pitchFamily="34" charset="0"/>
              </a:rPr>
              <a:t>T  + 373 22 22-83-19</a:t>
            </a:r>
          </a:p>
          <a:p>
            <a:pPr algn="l" fontAlgn="base">
              <a:spcBef>
                <a:spcPts val="0"/>
              </a:spcBef>
              <a:spcAft>
                <a:spcPts val="600"/>
              </a:spcAft>
              <a:tabLst>
                <a:tab pos="180975" algn="l"/>
              </a:tabLst>
              <a:defRPr/>
            </a:pPr>
            <a:r>
              <a:rPr lang="en-GB" sz="1050" dirty="0">
                <a:solidFill>
                  <a:srgbClr val="6E6452">
                    <a:lumMod val="75000"/>
                  </a:srgbClr>
                </a:solidFill>
                <a:cs typeface="Arial" pitchFamily="34" charset="0"/>
              </a:rPr>
              <a:t>F  + 373 22 00-02-38</a:t>
            </a:r>
            <a:br>
              <a:rPr lang="en-GB" sz="1050" dirty="0">
                <a:solidFill>
                  <a:srgbClr val="6E6452">
                    <a:lumMod val="75000"/>
                  </a:srgbClr>
                </a:solidFill>
                <a:cs typeface="Arial" pitchFamily="34" charset="0"/>
              </a:rPr>
            </a:br>
            <a:r>
              <a:rPr lang="en-GB" sz="1050" dirty="0">
                <a:solidFill>
                  <a:srgbClr val="6E6452">
                    <a:lumMod val="75000"/>
                  </a:srgbClr>
                </a:solidFill>
                <a:cs typeface="Arial" pitchFamily="34" charset="0"/>
              </a:rPr>
              <a:t>I	</a:t>
            </a:r>
            <a:r>
              <a:rPr lang="en-GB" sz="1050" dirty="0">
                <a:solidFill>
                  <a:srgbClr val="6E6452">
                    <a:lumMod val="75000"/>
                  </a:srgbClr>
                </a:solidFill>
                <a:cs typeface="Arial" pitchFamily="34" charset="0"/>
                <a:hlinkClick r:id="rId2"/>
              </a:rPr>
              <a:t>www.giz.de</a:t>
            </a:r>
            <a:r>
              <a:rPr lang="en-GB" sz="1050" dirty="0">
                <a:solidFill>
                  <a:srgbClr val="6E6452">
                    <a:lumMod val="75000"/>
                  </a:srgbClr>
                </a:solidFill>
                <a:cs typeface="Arial" pitchFamily="34" charset="0"/>
              </a:rPr>
              <a:t>, </a:t>
            </a:r>
            <a:r>
              <a:rPr lang="en-GB" sz="1050" dirty="0">
                <a:solidFill>
                  <a:srgbClr val="6E6452">
                    <a:lumMod val="75000"/>
                  </a:srgbClr>
                </a:solidFill>
                <a:cs typeface="Arial" pitchFamily="34" charset="0"/>
                <a:hlinkClick r:id="rId3"/>
              </a:rPr>
              <a:t>www.serviciilocale.md</a:t>
            </a:r>
            <a:r>
              <a:rPr lang="en-GB" sz="1050" dirty="0">
                <a:solidFill>
                  <a:srgbClr val="6E6452">
                    <a:lumMod val="75000"/>
                  </a:srgbClr>
                </a:solidFill>
                <a:cs typeface="Arial" pitchFamily="34" charset="0"/>
              </a:rPr>
              <a:t> </a:t>
            </a:r>
          </a:p>
          <a:p>
            <a:pPr fontAlgn="base">
              <a:spcBef>
                <a:spcPts val="0"/>
              </a:spcBef>
              <a:spcAft>
                <a:spcPts val="300"/>
              </a:spcAft>
              <a:defRPr/>
            </a:pPr>
            <a:endParaRPr lang="de-DE" sz="1200" b="1" dirty="0">
              <a:solidFill>
                <a:srgbClr val="6E6452">
                  <a:lumMod val="75000"/>
                </a:srgbClr>
              </a:solidFill>
            </a:endParaRPr>
          </a:p>
          <a:p>
            <a:pPr fontAlgn="base">
              <a:spcBef>
                <a:spcPts val="0"/>
              </a:spcBef>
              <a:spcAft>
                <a:spcPts val="300"/>
              </a:spcAft>
              <a:defRPr/>
            </a:pPr>
            <a:endParaRPr lang="de-DE" sz="1200" b="1" dirty="0">
              <a:solidFill>
                <a:srgbClr val="6E6452">
                  <a:lumMod val="75000"/>
                </a:srgbClr>
              </a:solidFill>
            </a:endParaRPr>
          </a:p>
          <a:p>
            <a:pPr fontAlgn="base">
              <a:spcBef>
                <a:spcPts val="0"/>
              </a:spcBef>
              <a:spcAft>
                <a:spcPts val="300"/>
              </a:spcAft>
              <a:defRPr/>
            </a:pPr>
            <a:endParaRPr lang="de-DE" sz="1200" b="1" dirty="0">
              <a:solidFill>
                <a:srgbClr val="6E6452">
                  <a:lumMod val="75000"/>
                </a:srgbClr>
              </a:solidFill>
            </a:endParaRPr>
          </a:p>
          <a:p>
            <a:pPr fontAlgn="base">
              <a:spcAft>
                <a:spcPct val="0"/>
              </a:spcAft>
              <a:defRPr/>
            </a:pPr>
            <a:endParaRPr lang="de-DE" sz="1200" b="1" dirty="0">
              <a:solidFill>
                <a:srgbClr val="6E6452">
                  <a:lumMod val="75000"/>
                </a:srgbClr>
              </a:solidFill>
            </a:endParaRPr>
          </a:p>
        </p:txBody>
      </p:sp>
      <p:sp>
        <p:nvSpPr>
          <p:cNvPr id="7" name="Inhaltsplatzhalter 8"/>
          <p:cNvSpPr txBox="1">
            <a:spLocks/>
          </p:cNvSpPr>
          <p:nvPr/>
        </p:nvSpPr>
        <p:spPr>
          <a:xfrm>
            <a:off x="6991351" y="2108201"/>
            <a:ext cx="3425825" cy="2074863"/>
          </a:xfrm>
          <a:prstGeom prst="rect">
            <a:avLst/>
          </a:prstGeom>
        </p:spPr>
        <p:txBody>
          <a:bodyPr/>
          <a:lstStyle/>
          <a:p>
            <a:pPr algn="ctr" fontAlgn="base">
              <a:spcBef>
                <a:spcPct val="0"/>
              </a:spcBef>
              <a:spcAft>
                <a:spcPts val="600"/>
              </a:spcAft>
            </a:pPr>
            <a:endParaRPr lang="en-US" sz="2000" b="1" dirty="0">
              <a:solidFill>
                <a:srgbClr val="534B3E"/>
              </a:solidFill>
              <a:cs typeface="Arial" charset="0"/>
            </a:endParaRPr>
          </a:p>
          <a:p>
            <a:pPr algn="ctr" fontAlgn="base">
              <a:spcBef>
                <a:spcPct val="0"/>
              </a:spcBef>
              <a:spcAft>
                <a:spcPts val="600"/>
              </a:spcAft>
            </a:pPr>
            <a:endParaRPr lang="en-US" sz="2000" b="1" dirty="0">
              <a:solidFill>
                <a:srgbClr val="534B3E"/>
              </a:solidFill>
              <a:cs typeface="Arial" charset="0"/>
            </a:endParaRPr>
          </a:p>
          <a:p>
            <a:pPr fontAlgn="base">
              <a:spcBef>
                <a:spcPct val="0"/>
              </a:spcBef>
              <a:spcAft>
                <a:spcPts val="300"/>
              </a:spcAft>
            </a:pPr>
            <a:r>
              <a:rPr lang="ro-RO" sz="2800" b="1" dirty="0">
                <a:solidFill>
                  <a:srgbClr val="534B3E"/>
                </a:solidFill>
                <a:cs typeface="Arial" charset="0"/>
              </a:rPr>
              <a:t>Vă </a:t>
            </a:r>
            <a:r>
              <a:rPr lang="ro-MD" sz="2800" b="1" dirty="0">
                <a:solidFill>
                  <a:srgbClr val="534B3E"/>
                </a:solidFill>
                <a:cs typeface="Arial" charset="0"/>
              </a:rPr>
              <a:t>mulțumesc</a:t>
            </a:r>
            <a:r>
              <a:rPr lang="ro-RO" sz="2800" b="1" dirty="0">
                <a:solidFill>
                  <a:srgbClr val="534B3E"/>
                </a:solidFill>
                <a:cs typeface="Arial" charset="0"/>
              </a:rPr>
              <a:t> pentru atenție!</a:t>
            </a:r>
            <a:endParaRPr lang="en-GB" sz="2800" b="1" dirty="0">
              <a:solidFill>
                <a:srgbClr val="534B3E"/>
              </a:solidFill>
              <a:cs typeface="Arial" charset="0"/>
            </a:endParaRPr>
          </a:p>
          <a:p>
            <a:pPr fontAlgn="base">
              <a:spcBef>
                <a:spcPct val="0"/>
              </a:spcBef>
              <a:spcAft>
                <a:spcPct val="0"/>
              </a:spcAft>
            </a:pPr>
            <a:endParaRPr lang="en-GB" sz="1000" b="1" dirty="0">
              <a:solidFill>
                <a:srgbClr val="534B3E"/>
              </a:solidFill>
              <a:cs typeface="Arial" charset="0"/>
            </a:endParaRPr>
          </a:p>
        </p:txBody>
      </p:sp>
      <p:grpSp>
        <p:nvGrpSpPr>
          <p:cNvPr id="15" name="Group 14">
            <a:extLst>
              <a:ext uri="{FF2B5EF4-FFF2-40B4-BE49-F238E27FC236}">
                <a16:creationId xmlns:a16="http://schemas.microsoft.com/office/drawing/2014/main" id="{A1EC6460-8D91-4E66-BA13-BFBD4A93BAF5}"/>
              </a:ext>
            </a:extLst>
          </p:cNvPr>
          <p:cNvGrpSpPr/>
          <p:nvPr/>
        </p:nvGrpSpPr>
        <p:grpSpPr>
          <a:xfrm>
            <a:off x="1470340" y="178070"/>
            <a:ext cx="8624434" cy="1328738"/>
            <a:chOff x="321232" y="0"/>
            <a:chExt cx="8624434" cy="1328738"/>
          </a:xfrm>
        </p:grpSpPr>
        <p:pic>
          <p:nvPicPr>
            <p:cNvPr id="18" name="Picture 62">
              <a:extLst>
                <a:ext uri="{FF2B5EF4-FFF2-40B4-BE49-F238E27FC236}">
                  <a16:creationId xmlns:a16="http://schemas.microsoft.com/office/drawing/2014/main" id="{BC2C4C1B-6D72-4BAA-BE4F-2E515D0E02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451" y="167752"/>
              <a:ext cx="84613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a:extLst>
                <a:ext uri="{FF2B5EF4-FFF2-40B4-BE49-F238E27FC236}">
                  <a16:creationId xmlns:a16="http://schemas.microsoft.com/office/drawing/2014/main" id="{F4B6BC1B-3708-404F-8949-0D04C6AF80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230" t="9557" r="12494" b="5119"/>
            <a:stretch>
              <a:fillRect/>
            </a:stretch>
          </p:blipFill>
          <p:spPr bwMode="auto">
            <a:xfrm>
              <a:off x="7351816" y="0"/>
              <a:ext cx="159385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a:extLst>
                <a:ext uri="{FF2B5EF4-FFF2-40B4-BE49-F238E27FC236}">
                  <a16:creationId xmlns:a16="http://schemas.microsoft.com/office/drawing/2014/main" id="{AFC7A2CE-FCA7-4842-870B-2D2E5C9D81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232" y="177800"/>
              <a:ext cx="23034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26243072-3C2D-429B-B260-CC13E2B20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3788" y="76962"/>
            <a:ext cx="2061037" cy="1033526"/>
          </a:xfrm>
          <a:prstGeom prst="rect">
            <a:avLst/>
          </a:prstGeom>
        </p:spPr>
      </p:pic>
      <p:grpSp>
        <p:nvGrpSpPr>
          <p:cNvPr id="27" name="Group 26">
            <a:extLst>
              <a:ext uri="{FF2B5EF4-FFF2-40B4-BE49-F238E27FC236}">
                <a16:creationId xmlns:a16="http://schemas.microsoft.com/office/drawing/2014/main" id="{59A416F9-62A2-4731-A8F6-137A3B5E27ED}"/>
              </a:ext>
            </a:extLst>
          </p:cNvPr>
          <p:cNvGrpSpPr/>
          <p:nvPr/>
        </p:nvGrpSpPr>
        <p:grpSpPr>
          <a:xfrm>
            <a:off x="2097226" y="5248356"/>
            <a:ext cx="8383616" cy="894407"/>
            <a:chOff x="449898" y="5545673"/>
            <a:chExt cx="8383616" cy="894407"/>
          </a:xfrm>
        </p:grpSpPr>
        <p:pic>
          <p:nvPicPr>
            <p:cNvPr id="28" name="Picture 11">
              <a:extLst>
                <a:ext uri="{FF2B5EF4-FFF2-40B4-BE49-F238E27FC236}">
                  <a16:creationId xmlns:a16="http://schemas.microsoft.com/office/drawing/2014/main" id="{E585635D-072F-428B-B16B-482E4D6AEE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898" y="5652829"/>
              <a:ext cx="1901536" cy="78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feld 9">
              <a:extLst>
                <a:ext uri="{FF2B5EF4-FFF2-40B4-BE49-F238E27FC236}">
                  <a16:creationId xmlns:a16="http://schemas.microsoft.com/office/drawing/2014/main" id="{0157ECB0-7439-488B-9641-5F3233960F36}"/>
                </a:ext>
              </a:extLst>
            </p:cNvPr>
            <p:cNvSpPr txBox="1">
              <a:spLocks noChangeArrowheads="1"/>
            </p:cNvSpPr>
            <p:nvPr/>
          </p:nvSpPr>
          <p:spPr bwMode="auto">
            <a:xfrm>
              <a:off x="1036640" y="5545673"/>
              <a:ext cx="1385655" cy="214312"/>
            </a:xfrm>
            <a:prstGeom prst="rect">
              <a:avLst/>
            </a:prstGeom>
            <a:noFill/>
            <a:ln>
              <a:noFill/>
            </a:ln>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MD" sz="800" b="0" dirty="0">
                  <a:solidFill>
                    <a:schemeClr val="tx2">
                      <a:lumMod val="75000"/>
                    </a:schemeClr>
                  </a:solidFill>
                </a:rPr>
                <a:t>În parteneriat cu:</a:t>
              </a:r>
              <a:endParaRPr lang="en-GB" sz="800" b="0" dirty="0">
                <a:solidFill>
                  <a:schemeClr val="tx2">
                    <a:lumMod val="75000"/>
                  </a:schemeClr>
                </a:solidFill>
              </a:endParaRPr>
            </a:p>
          </p:txBody>
        </p:sp>
        <p:pic>
          <p:nvPicPr>
            <p:cNvPr id="31" name="Picture 4">
              <a:extLst>
                <a:ext uri="{FF2B5EF4-FFF2-40B4-BE49-F238E27FC236}">
                  <a16:creationId xmlns:a16="http://schemas.microsoft.com/office/drawing/2014/main" id="{79445183-E488-4F54-B0B7-F0F7E303CF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3489" y="5863602"/>
              <a:ext cx="14700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147131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Rectangle 5"/>
          <p:cNvSpPr/>
          <p:nvPr/>
        </p:nvSpPr>
        <p:spPr>
          <a:xfrm>
            <a:off x="505906" y="1044073"/>
            <a:ext cx="11222831" cy="5632311"/>
          </a:xfrm>
          <a:prstGeom prst="rect">
            <a:avLst/>
          </a:prstGeom>
        </p:spPr>
        <p:txBody>
          <a:bodyPr wrap="square">
            <a:spAutoFit/>
          </a:bodyPr>
          <a:lstStyle/>
          <a:p>
            <a:pPr lvl="0"/>
            <a:endParaRPr lang="en-US" sz="2000" dirty="0">
              <a:solidFill>
                <a:prstClr val="black"/>
              </a:solidFill>
            </a:endParaRPr>
          </a:p>
          <a:p>
            <a:pPr lvl="0"/>
            <a:r>
              <a:rPr lang="ro-RO" sz="2000" dirty="0">
                <a:solidFill>
                  <a:prstClr val="black"/>
                </a:solidFill>
              </a:rPr>
              <a:t>Încă de la aderarea României la UE, Guvernul României a demarat un program ambițios, </a:t>
            </a:r>
            <a:r>
              <a:rPr lang="ro-RO" sz="2000" b="1" u="sng" dirty="0">
                <a:solidFill>
                  <a:schemeClr val="accent1"/>
                </a:solidFill>
              </a:rPr>
              <a:t>făcând </a:t>
            </a:r>
            <a:r>
              <a:rPr lang="en-GB" sz="2000" b="1" u="sng" dirty="0">
                <a:solidFill>
                  <a:schemeClr val="accent1"/>
                </a:solidFill>
              </a:rPr>
              <a:t>din </a:t>
            </a:r>
            <a:r>
              <a:rPr lang="ro-RO" sz="2000" b="1" u="sng" dirty="0">
                <a:solidFill>
                  <a:schemeClr val="accent1"/>
                </a:solidFill>
              </a:rPr>
              <a:t>regionalizare una din pietrele de temelie a sectorului apei</a:t>
            </a:r>
            <a:r>
              <a:rPr lang="ro-RO" sz="2000" dirty="0">
                <a:solidFill>
                  <a:prstClr val="black"/>
                </a:solidFill>
              </a:rPr>
              <a:t>, alături de:</a:t>
            </a:r>
            <a:endParaRPr lang="en-US" sz="2000" dirty="0">
              <a:solidFill>
                <a:prstClr val="black"/>
              </a:solidFill>
            </a:endParaRPr>
          </a:p>
          <a:p>
            <a:pPr marL="742950" lvl="1" indent="-285750">
              <a:buFont typeface="Arial" panose="020B0604020202020204" pitchFamily="34" charset="0"/>
              <a:buChar char="•"/>
            </a:pPr>
            <a:r>
              <a:rPr lang="ro-RO" sz="2000" dirty="0">
                <a:solidFill>
                  <a:prstClr val="black"/>
                </a:solidFill>
              </a:rPr>
              <a:t>Consolidarea operațiunilor - prin fuzionarea operatorilor locali SAAC în Operatori Regionali și</a:t>
            </a:r>
            <a:r>
              <a:rPr lang="en-US" sz="2000" dirty="0">
                <a:solidFill>
                  <a:prstClr val="black"/>
                </a:solidFill>
              </a:rPr>
              <a:t>	</a:t>
            </a:r>
          </a:p>
          <a:p>
            <a:pPr marL="742950" lvl="1" indent="-285750">
              <a:buFont typeface="Arial" panose="020B0604020202020204" pitchFamily="34" charset="0"/>
              <a:buChar char="•"/>
            </a:pPr>
            <a:r>
              <a:rPr lang="ro-RO" sz="2000" dirty="0" err="1">
                <a:solidFill>
                  <a:prstClr val="black"/>
                </a:solidFill>
              </a:rPr>
              <a:t>Corporatizarea</a:t>
            </a:r>
            <a:r>
              <a:rPr lang="ro-RO" sz="2000" dirty="0">
                <a:solidFill>
                  <a:prstClr val="black"/>
                </a:solidFill>
              </a:rPr>
              <a:t> - prin adoptarea unor soluții corporatiste pentru acești operatori regionali (conform dreptului comercial).</a:t>
            </a:r>
            <a:r>
              <a:rPr lang="en-US" sz="2000" dirty="0">
                <a:solidFill>
                  <a:prstClr val="black"/>
                </a:solidFill>
              </a:rPr>
              <a:t> </a:t>
            </a:r>
          </a:p>
          <a:p>
            <a:pPr marL="742950" lvl="1" indent="-285750">
              <a:buFont typeface="Arial" panose="020B0604020202020204" pitchFamily="34" charset="0"/>
              <a:buChar char="•"/>
            </a:pPr>
            <a:endParaRPr lang="en-GB" sz="2000" dirty="0">
              <a:solidFill>
                <a:prstClr val="black"/>
              </a:solidFill>
            </a:endParaRPr>
          </a:p>
          <a:p>
            <a:r>
              <a:rPr lang="ro-RO" sz="2000" dirty="0"/>
              <a:t>Printre factorii care au determinat luarea în considerare a regionalizării și, prin urmare, mărirea dimensiunilor utilități</a:t>
            </a:r>
            <a:r>
              <a:rPr lang="en-GB" sz="2000" dirty="0" err="1"/>
              <a:t>lor</a:t>
            </a:r>
            <a:r>
              <a:rPr lang="ro-RO" sz="2000" dirty="0"/>
              <a:t> de apă, se numără:</a:t>
            </a:r>
            <a:endParaRPr lang="en-GB" sz="2000" dirty="0"/>
          </a:p>
          <a:p>
            <a:endParaRPr lang="ro-RO" sz="2000" dirty="0"/>
          </a:p>
          <a:p>
            <a:pPr marL="742950" lvl="1" indent="-285750">
              <a:buFont typeface="Arial" panose="020B0604020202020204" pitchFamily="34" charset="0"/>
              <a:buChar char="•"/>
            </a:pPr>
            <a:r>
              <a:rPr lang="ro-RO" sz="2000" dirty="0"/>
              <a:t>Creșterea eficienței prin </a:t>
            </a:r>
            <a:r>
              <a:rPr lang="ro-RO" sz="2000" b="1" dirty="0">
                <a:solidFill>
                  <a:srgbClr val="0070C0"/>
                </a:solidFill>
              </a:rPr>
              <a:t>economii de scară</a:t>
            </a:r>
            <a:r>
              <a:rPr lang="ro-RO" sz="2000" dirty="0"/>
              <a:t>;</a:t>
            </a:r>
          </a:p>
          <a:p>
            <a:pPr marL="742950" lvl="1" indent="-285750">
              <a:buFont typeface="Arial" panose="020B0604020202020204" pitchFamily="34" charset="0"/>
              <a:buChar char="•"/>
            </a:pPr>
            <a:r>
              <a:rPr lang="ro-RO" sz="2000" dirty="0"/>
              <a:t>Accesul la resursele de apă și </a:t>
            </a:r>
            <a:r>
              <a:rPr lang="ro-RO" sz="2000" b="1" dirty="0">
                <a:solidFill>
                  <a:srgbClr val="0070C0"/>
                </a:solidFill>
              </a:rPr>
              <a:t>gestionarea integrată </a:t>
            </a:r>
            <a:r>
              <a:rPr lang="ro-RO" sz="2000" dirty="0"/>
              <a:t>a resurselor de apă;</a:t>
            </a:r>
          </a:p>
          <a:p>
            <a:pPr marL="742950" lvl="1" indent="-285750">
              <a:buFont typeface="Arial" panose="020B0604020202020204" pitchFamily="34" charset="0"/>
              <a:buChar char="•"/>
            </a:pPr>
            <a:r>
              <a:rPr lang="ro-RO" sz="2000" dirty="0"/>
              <a:t>Procesele descentralizate;</a:t>
            </a:r>
          </a:p>
          <a:p>
            <a:pPr marL="742950" lvl="1" indent="-285750">
              <a:buFont typeface="Arial" panose="020B0604020202020204" pitchFamily="34" charset="0"/>
              <a:buChar char="•"/>
            </a:pPr>
            <a:r>
              <a:rPr lang="ro-RO" sz="2000" b="1" dirty="0">
                <a:solidFill>
                  <a:srgbClr val="0070C0"/>
                </a:solidFill>
              </a:rPr>
              <a:t>Capacitatea profesională </a:t>
            </a:r>
            <a:r>
              <a:rPr lang="ro-RO" sz="2000" dirty="0"/>
              <a:t>sporită la o scară mai largă de operare;</a:t>
            </a:r>
          </a:p>
          <a:p>
            <a:pPr marL="742950" lvl="1" indent="-285750">
              <a:buFont typeface="Arial" panose="020B0604020202020204" pitchFamily="34" charset="0"/>
              <a:buChar char="•"/>
            </a:pPr>
            <a:r>
              <a:rPr lang="ro-RO" sz="2000" b="1" dirty="0">
                <a:solidFill>
                  <a:srgbClr val="0070C0"/>
                </a:solidFill>
              </a:rPr>
              <a:t>Accesul la finanțare </a:t>
            </a:r>
            <a:r>
              <a:rPr lang="ro-RO" sz="2000" dirty="0"/>
              <a:t>și / sau la </a:t>
            </a:r>
            <a:r>
              <a:rPr lang="ro-RO" sz="2000" b="1" dirty="0">
                <a:solidFill>
                  <a:srgbClr val="0070C0"/>
                </a:solidFill>
              </a:rPr>
              <a:t>participarea sectorului privat</a:t>
            </a:r>
            <a:r>
              <a:rPr lang="ro-RO" sz="2000" dirty="0"/>
              <a:t>;</a:t>
            </a:r>
          </a:p>
          <a:p>
            <a:pPr marL="742950" lvl="1" indent="-285750">
              <a:buFont typeface="Arial" panose="020B0604020202020204" pitchFamily="34" charset="0"/>
              <a:buChar char="•"/>
            </a:pPr>
            <a:r>
              <a:rPr lang="ro-RO" sz="2000" dirty="0"/>
              <a:t>Împărțirea costurilor între zonele de servicii mai mari și cele cu costuri reduse (zone </a:t>
            </a:r>
            <a:r>
              <a:rPr lang="ro-RO" sz="2000" b="1" dirty="0">
                <a:solidFill>
                  <a:srgbClr val="0070C0"/>
                </a:solidFill>
              </a:rPr>
              <a:t>rurale - urbane</a:t>
            </a:r>
            <a:r>
              <a:rPr lang="ro-RO" sz="2000" dirty="0">
                <a:solidFill>
                  <a:srgbClr val="0070C0"/>
                </a:solidFill>
              </a:rPr>
              <a:t>).</a:t>
            </a:r>
          </a:p>
        </p:txBody>
      </p:sp>
    </p:spTree>
    <p:extLst>
      <p:ext uri="{BB962C8B-B14F-4D97-AF65-F5344CB8AC3E}">
        <p14:creationId xmlns:p14="http://schemas.microsoft.com/office/powerpoint/2010/main" val="33207760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defRPr/>
            </a:pPr>
            <a:r>
              <a:rPr lang="de-DE" b="0" dirty="0"/>
              <a:t>DH</a:t>
            </a:r>
          </a:p>
        </p:txBody>
      </p:sp>
      <p:sp>
        <p:nvSpPr>
          <p:cNvPr id="109570" name="Datumsplatzhalter 3"/>
          <p:cNvSpPr>
            <a:spLocks noGrp="1"/>
          </p:cNvSpPr>
          <p:nvPr>
            <p:ph type="dt" sz="half" idx="11"/>
          </p:nvPr>
        </p:nvSpPr>
        <p:spPr>
          <a:noFill/>
        </p:spPr>
        <p:txBody>
          <a:bodyPr/>
          <a:lstStyle/>
          <a:p>
            <a:fld id="{1A768533-9F5A-4A96-B8F6-9A95114E0856}" type="datetime1">
              <a:rPr lang="en-GB">
                <a:cs typeface="Arial" charset="0"/>
              </a:rPr>
              <a:pPr/>
              <a:t>17/09/2019</a:t>
            </a:fld>
            <a:endParaRPr lang="de-DE">
              <a:cs typeface="Arial" charset="0"/>
            </a:endParaRPr>
          </a:p>
        </p:txBody>
      </p:sp>
      <p:sp>
        <p:nvSpPr>
          <p:cNvPr id="6" name="TextBox 5"/>
          <p:cNvSpPr txBox="1"/>
          <p:nvPr/>
        </p:nvSpPr>
        <p:spPr>
          <a:xfrm>
            <a:off x="128548" y="868646"/>
            <a:ext cx="11951208" cy="5909310"/>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prstClr val="black"/>
              </a:solidFill>
              <a:latin typeface="Calibri" panose="020F0502020204030204"/>
            </a:endParaRPr>
          </a:p>
          <a:p>
            <a:pPr marL="285750" indent="-285750">
              <a:buFont typeface="Arial" panose="020B0604020202020204" pitchFamily="34" charset="0"/>
              <a:buChar char="•"/>
            </a:pPr>
            <a:r>
              <a:rPr lang="ro-RO" sz="2000" b="1" dirty="0">
                <a:solidFill>
                  <a:schemeClr val="accent1"/>
                </a:solidFill>
              </a:rPr>
              <a:t>Accesul la finanțarea pe termen lung </a:t>
            </a:r>
            <a:r>
              <a:rPr lang="ro-RO" sz="2000" dirty="0">
                <a:solidFill>
                  <a:prstClr val="black"/>
                </a:solidFill>
              </a:rPr>
              <a:t>a constituit principalul motor al procesului de regionalizare și este un </a:t>
            </a:r>
            <a:r>
              <a:rPr lang="ro-RO" sz="2000" b="1" dirty="0">
                <a:solidFill>
                  <a:prstClr val="black"/>
                </a:solidFill>
              </a:rPr>
              <a:t>element-cheie pentru o dezvoltare durabilă în acest sector</a:t>
            </a:r>
            <a:r>
              <a:rPr lang="ro-RO" sz="2000" dirty="0">
                <a:solidFill>
                  <a:prstClr val="black"/>
                </a:solidFill>
              </a:rPr>
              <a:t>, </a:t>
            </a:r>
            <a:r>
              <a:rPr lang="ro-RO" sz="2000" dirty="0" err="1">
                <a:solidFill>
                  <a:prstClr val="black"/>
                </a:solidFill>
              </a:rPr>
              <a:t>într</a:t>
            </a:r>
            <a:r>
              <a:rPr lang="en-GB" sz="2000" dirty="0">
                <a:solidFill>
                  <a:prstClr val="black"/>
                </a:solidFill>
              </a:rPr>
              <a:t>u</a:t>
            </a:r>
            <a:r>
              <a:rPr lang="ro-RO" sz="2000" dirty="0">
                <a:solidFill>
                  <a:prstClr val="black"/>
                </a:solidFill>
              </a:rPr>
              <a:t>cât combinarea cerințelor mari de investiții cu </a:t>
            </a:r>
            <a:r>
              <a:rPr lang="ro-RO" sz="2000" b="1" u="sng" dirty="0">
                <a:solidFill>
                  <a:srgbClr val="0070C0"/>
                </a:solidFill>
              </a:rPr>
              <a:t>nivelurile relativ reduse de recuperare este tipic în SAAC</a:t>
            </a:r>
            <a:r>
              <a:rPr lang="ro-RO" sz="2000" dirty="0">
                <a:solidFill>
                  <a:prstClr val="black"/>
                </a:solidFill>
              </a:rPr>
              <a:t>. Este considerat adesea mai puțin riscant și mai eficient să se acorde un împrumut mai mare pe termen lung unei entități unice decât împrumuturi mai mici către un număr mai mare de entități, deoarece în împrumutul unic mai multe entități se pot garanta intre ele în mod implicit în caz de neplată. Pentru a respecta directivele UE de mediu și pentru a accesa fondurile UE, investițiile de capital pe scară largă au favorizat amploarea beneficiarului și au fost principalul stimulent pentru agregarea / regionalizarea voluntară.</a:t>
            </a:r>
            <a:endParaRPr lang="en-GB" sz="2000" dirty="0">
              <a:solidFill>
                <a:prstClr val="black"/>
              </a:solidFill>
            </a:endParaRPr>
          </a:p>
          <a:p>
            <a:pPr marL="285750" indent="-285750">
              <a:buFont typeface="Arial" panose="020B0604020202020204" pitchFamily="34" charset="0"/>
              <a:buChar char="•"/>
            </a:pPr>
            <a:endParaRPr lang="en-GB" sz="2000" dirty="0">
              <a:solidFill>
                <a:prstClr val="black"/>
              </a:solidFill>
            </a:endParaRPr>
          </a:p>
          <a:p>
            <a:pPr marL="285750" indent="-285750">
              <a:buFont typeface="Arial" panose="020B0604020202020204" pitchFamily="34" charset="0"/>
              <a:buChar char="•"/>
            </a:pPr>
            <a:r>
              <a:rPr lang="ro-RO" sz="2000" dirty="0"/>
              <a:t>Procesul de regionalizare </a:t>
            </a:r>
            <a:r>
              <a:rPr lang="ro-RO" sz="2000" b="1" u="sng" dirty="0">
                <a:solidFill>
                  <a:srgbClr val="0070C0"/>
                </a:solidFill>
              </a:rPr>
              <a:t>a fost realizat prin reorganizarea serviciilor publice existente deținute de municipalități și de județ</a:t>
            </a:r>
            <a:r>
              <a:rPr lang="ro-RO" sz="2000" dirty="0"/>
              <a:t>. Asociațiile de Dezvoltare Intercomunitare (ADI) au condus consiliile locale și consiliile județene la întrunirea sub forma unei entități juridice, în scopul de a stabili, pe o scară teritorială de regrupare, obiectivele și prioritățile lor comune.</a:t>
            </a: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ro-RO" sz="2000" dirty="0"/>
              <a:t>În structura juridică și instituțională actuală, acești operatori au încheiat </a:t>
            </a:r>
            <a:r>
              <a:rPr lang="ro-RO" sz="2000" b="1" u="sng" dirty="0">
                <a:solidFill>
                  <a:srgbClr val="0070C0"/>
                </a:solidFill>
              </a:rPr>
              <a:t>Contracte de Delegare a Gestiunii (CDG) </a:t>
            </a:r>
            <a:r>
              <a:rPr lang="ro-RO" sz="2000" dirty="0"/>
              <a:t>cu nou formatele ADI, prin care se guvernează relația dintre Operatorii Regionali și ADI, care stabilesc drepturile și obligațiile ambelor părți.</a:t>
            </a:r>
            <a:endParaRPr lang="ro-RO" dirty="0">
              <a:solidFill>
                <a:prstClr val="black"/>
              </a:solidFill>
              <a:latin typeface="Calibri" panose="020F0502020204030204"/>
            </a:endParaRPr>
          </a:p>
        </p:txBody>
      </p:sp>
    </p:spTree>
    <p:extLst>
      <p:ext uri="{BB962C8B-B14F-4D97-AF65-F5344CB8AC3E}">
        <p14:creationId xmlns:p14="http://schemas.microsoft.com/office/powerpoint/2010/main" val="3194564203"/>
      </p:ext>
    </p:extLst>
  </p:cSld>
  <p:clrMapOvr>
    <a:masterClrMapping/>
  </p:clrMapOvr>
  <p:transition/>
</p:sld>
</file>

<file path=ppt/theme/theme1.xml><?xml version="1.0" encoding="utf-8"?>
<a:theme xmlns:a="http://schemas.openxmlformats.org/drawingml/2006/main" name="11_template mspl">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4.xml><?xml version="1.0" encoding="utf-8"?>
<a:theme xmlns:a="http://schemas.openxmlformats.org/drawingml/2006/main" name="1_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1719</TotalTime>
  <Words>6063</Words>
  <Application>Microsoft Office PowerPoint</Application>
  <PresentationFormat>Widescreen</PresentationFormat>
  <Paragraphs>622</Paragraphs>
  <Slides>73</Slides>
  <Notes>42</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73</vt:i4>
      </vt:variant>
    </vt:vector>
  </HeadingPairs>
  <TitlesOfParts>
    <vt:vector size="85" baseType="lpstr">
      <vt:lpstr>Arial</vt:lpstr>
      <vt:lpstr>Arial Narrow</vt:lpstr>
      <vt:lpstr>Calibri</vt:lpstr>
      <vt:lpstr>Calibri Light</vt:lpstr>
      <vt:lpstr>Verdana</vt:lpstr>
      <vt:lpstr>Wingdings</vt:lpstr>
      <vt:lpstr>Wingdings 2</vt:lpstr>
      <vt:lpstr>11_template mspl</vt:lpstr>
      <vt:lpstr>Office Theme</vt:lpstr>
      <vt:lpstr>GIZ_Banner_Kopfzeile-Ausland (3)</vt:lpstr>
      <vt:lpstr>1_GIZ_Banner_Kopfzeile-Ausland (3)</vt:lpstr>
      <vt:lpstr>Microsoft Excel Chart</vt:lpstr>
      <vt:lpstr> Dr. Ing. Mihail DORUS  Chisinau, 17 Septembrie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trecut….</vt:lpstr>
      <vt:lpstr>In trecut…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Necesitatea regionalizarii</vt:lpstr>
      <vt:lpstr>Programul POS MEDIU – cadrul institutional</vt:lpstr>
      <vt:lpstr>Programul POS MEDIU – cadrul institutional</vt:lpstr>
      <vt:lpstr> “ In-house” Rules - Regulile interne</vt:lpstr>
      <vt:lpstr>PowerPoint Presentation</vt:lpstr>
      <vt:lpstr>CADRUL LEGAL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Constituirea Asociatiei de Dezvoltare Inter-comunitara = pasi necesari</vt:lpstr>
      <vt:lpstr>Crearea Operatorului Regional</vt:lpstr>
      <vt:lpstr>Reorganizarea in societate comerciala (1)</vt:lpstr>
      <vt:lpstr>Reorganizarea in societate comerciala (2)</vt:lpstr>
      <vt:lpstr>PowerPoint Presentation</vt:lpstr>
      <vt:lpstr>Stabilirea participatiei fiecarei autoritati locale </vt:lpstr>
      <vt:lpstr>Actul constitutiv al operatorului regional </vt:lpstr>
      <vt:lpstr>Aspecte ulterioare crearii operatorului regional </vt:lpstr>
      <vt:lpstr>Delegarea gestiunii serviciilor de apa si de canalizare</vt:lpstr>
      <vt:lpstr>Concluzii</vt:lpstr>
      <vt:lpstr>Concluzii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Asigurarea Calității</vt:lpstr>
      <vt:lpstr>Relația cu Publicul</vt:lpstr>
      <vt:lpstr>GIS</vt:lpstr>
      <vt:lpstr>Secția Lucrări Tehnico-Edilitare (LTE)</vt:lpstr>
      <vt:lpstr>Secția Auto-Mecanică (SAM)</vt:lpstr>
      <vt:lpstr>PowerPoint Presentation</vt:lpstr>
      <vt:lpstr>PowerPoint Presentation</vt:lpstr>
      <vt:lpstr>Arii de operare – EVOLUTIE 16 ani!!!  D:\Documentele mele\Prezentari ppt\APAVITAL\Arii de operare_v2ns2.pptx  ..\..\..\Videos\Movie\APAVITAL 2017\filme\Vitalia.mp4  D:\Documentele mele\Prezentari ppt\Photo for Wather Pub.ppsx </vt:lpstr>
      <vt:lpstr>PowerPoint Presentation</vt:lpstr>
      <vt:lpstr>Motivele ce au dus la regionalizare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Mihai DORUS</dc:creator>
  <cp:lastModifiedBy>GIZ_7</cp:lastModifiedBy>
  <cp:revision>99</cp:revision>
  <cp:lastPrinted>2019-04-14T14:26:40Z</cp:lastPrinted>
  <dcterms:created xsi:type="dcterms:W3CDTF">2018-05-21T08:28:57Z</dcterms:created>
  <dcterms:modified xsi:type="dcterms:W3CDTF">2019-09-17T07:03:29Z</dcterms:modified>
</cp:coreProperties>
</file>